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50000"/>
      </a:lnSpc>
      <a:spcBef>
        <a:spcPts val="0"/>
      </a:spcBef>
      <a:spcAft>
        <a:spcPts val="0"/>
      </a:spcAft>
      <a:buClrTx/>
      <a:buSzTx/>
      <a:buFontTx/>
      <a:buNone/>
      <a:tabLst/>
      <a:defRPr kumimoji="0" sz="6500" b="0" i="0" u="none" strike="noStrike" cap="none" spc="0" normalizeH="0" baseline="0">
        <a:ln>
          <a:noFill/>
        </a:ln>
        <a:solidFill>
          <a:srgbClr val="FFFFFF"/>
        </a:solidFill>
        <a:effectLst/>
        <a:uFillTx/>
        <a:latin typeface="+mn-lt"/>
        <a:ea typeface="+mn-ea"/>
        <a:cs typeface="+mn-cs"/>
        <a:sym typeface="Gotham Bold"/>
      </a:defRPr>
    </a:lvl1pPr>
    <a:lvl2pPr marL="0" marR="0" indent="228600" algn="l" defTabSz="825500" rtl="0" fontAlgn="auto" latinLnBrk="0" hangingPunct="0">
      <a:lnSpc>
        <a:spcPct val="150000"/>
      </a:lnSpc>
      <a:spcBef>
        <a:spcPts val="0"/>
      </a:spcBef>
      <a:spcAft>
        <a:spcPts val="0"/>
      </a:spcAft>
      <a:buClrTx/>
      <a:buSzTx/>
      <a:buFontTx/>
      <a:buNone/>
      <a:tabLst/>
      <a:defRPr kumimoji="0" sz="6500" b="0" i="0" u="none" strike="noStrike" cap="none" spc="0" normalizeH="0" baseline="0">
        <a:ln>
          <a:noFill/>
        </a:ln>
        <a:solidFill>
          <a:srgbClr val="FFFFFF"/>
        </a:solidFill>
        <a:effectLst/>
        <a:uFillTx/>
        <a:latin typeface="+mn-lt"/>
        <a:ea typeface="+mn-ea"/>
        <a:cs typeface="+mn-cs"/>
        <a:sym typeface="Gotham Bold"/>
      </a:defRPr>
    </a:lvl2pPr>
    <a:lvl3pPr marL="0" marR="0" indent="457200" algn="l" defTabSz="825500" rtl="0" fontAlgn="auto" latinLnBrk="0" hangingPunct="0">
      <a:lnSpc>
        <a:spcPct val="150000"/>
      </a:lnSpc>
      <a:spcBef>
        <a:spcPts val="0"/>
      </a:spcBef>
      <a:spcAft>
        <a:spcPts val="0"/>
      </a:spcAft>
      <a:buClrTx/>
      <a:buSzTx/>
      <a:buFontTx/>
      <a:buNone/>
      <a:tabLst/>
      <a:defRPr kumimoji="0" sz="6500" b="0" i="0" u="none" strike="noStrike" cap="none" spc="0" normalizeH="0" baseline="0">
        <a:ln>
          <a:noFill/>
        </a:ln>
        <a:solidFill>
          <a:srgbClr val="FFFFFF"/>
        </a:solidFill>
        <a:effectLst/>
        <a:uFillTx/>
        <a:latin typeface="+mn-lt"/>
        <a:ea typeface="+mn-ea"/>
        <a:cs typeface="+mn-cs"/>
        <a:sym typeface="Gotham Bold"/>
      </a:defRPr>
    </a:lvl3pPr>
    <a:lvl4pPr marL="0" marR="0" indent="685800" algn="l" defTabSz="825500" rtl="0" fontAlgn="auto" latinLnBrk="0" hangingPunct="0">
      <a:lnSpc>
        <a:spcPct val="150000"/>
      </a:lnSpc>
      <a:spcBef>
        <a:spcPts val="0"/>
      </a:spcBef>
      <a:spcAft>
        <a:spcPts val="0"/>
      </a:spcAft>
      <a:buClrTx/>
      <a:buSzTx/>
      <a:buFontTx/>
      <a:buNone/>
      <a:tabLst/>
      <a:defRPr kumimoji="0" sz="6500" b="0" i="0" u="none" strike="noStrike" cap="none" spc="0" normalizeH="0" baseline="0">
        <a:ln>
          <a:noFill/>
        </a:ln>
        <a:solidFill>
          <a:srgbClr val="FFFFFF"/>
        </a:solidFill>
        <a:effectLst/>
        <a:uFillTx/>
        <a:latin typeface="+mn-lt"/>
        <a:ea typeface="+mn-ea"/>
        <a:cs typeface="+mn-cs"/>
        <a:sym typeface="Gotham Bold"/>
      </a:defRPr>
    </a:lvl4pPr>
    <a:lvl5pPr marL="0" marR="0" indent="914400" algn="l" defTabSz="825500" rtl="0" fontAlgn="auto" latinLnBrk="0" hangingPunct="0">
      <a:lnSpc>
        <a:spcPct val="150000"/>
      </a:lnSpc>
      <a:spcBef>
        <a:spcPts val="0"/>
      </a:spcBef>
      <a:spcAft>
        <a:spcPts val="0"/>
      </a:spcAft>
      <a:buClrTx/>
      <a:buSzTx/>
      <a:buFontTx/>
      <a:buNone/>
      <a:tabLst/>
      <a:defRPr kumimoji="0" sz="6500" b="0" i="0" u="none" strike="noStrike" cap="none" spc="0" normalizeH="0" baseline="0">
        <a:ln>
          <a:noFill/>
        </a:ln>
        <a:solidFill>
          <a:srgbClr val="FFFFFF"/>
        </a:solidFill>
        <a:effectLst/>
        <a:uFillTx/>
        <a:latin typeface="+mn-lt"/>
        <a:ea typeface="+mn-ea"/>
        <a:cs typeface="+mn-cs"/>
        <a:sym typeface="Gotham Bold"/>
      </a:defRPr>
    </a:lvl5pPr>
    <a:lvl6pPr marL="0" marR="0" indent="1143000" algn="l" defTabSz="825500" rtl="0" fontAlgn="auto" latinLnBrk="0" hangingPunct="0">
      <a:lnSpc>
        <a:spcPct val="150000"/>
      </a:lnSpc>
      <a:spcBef>
        <a:spcPts val="0"/>
      </a:spcBef>
      <a:spcAft>
        <a:spcPts val="0"/>
      </a:spcAft>
      <a:buClrTx/>
      <a:buSzTx/>
      <a:buFontTx/>
      <a:buNone/>
      <a:tabLst/>
      <a:defRPr kumimoji="0" sz="6500" b="0" i="0" u="none" strike="noStrike" cap="none" spc="0" normalizeH="0" baseline="0">
        <a:ln>
          <a:noFill/>
        </a:ln>
        <a:solidFill>
          <a:srgbClr val="FFFFFF"/>
        </a:solidFill>
        <a:effectLst/>
        <a:uFillTx/>
        <a:latin typeface="+mn-lt"/>
        <a:ea typeface="+mn-ea"/>
        <a:cs typeface="+mn-cs"/>
        <a:sym typeface="Gotham Bold"/>
      </a:defRPr>
    </a:lvl6pPr>
    <a:lvl7pPr marL="0" marR="0" indent="1371600" algn="l" defTabSz="825500" rtl="0" fontAlgn="auto" latinLnBrk="0" hangingPunct="0">
      <a:lnSpc>
        <a:spcPct val="150000"/>
      </a:lnSpc>
      <a:spcBef>
        <a:spcPts val="0"/>
      </a:spcBef>
      <a:spcAft>
        <a:spcPts val="0"/>
      </a:spcAft>
      <a:buClrTx/>
      <a:buSzTx/>
      <a:buFontTx/>
      <a:buNone/>
      <a:tabLst/>
      <a:defRPr kumimoji="0" sz="6500" b="0" i="0" u="none" strike="noStrike" cap="none" spc="0" normalizeH="0" baseline="0">
        <a:ln>
          <a:noFill/>
        </a:ln>
        <a:solidFill>
          <a:srgbClr val="FFFFFF"/>
        </a:solidFill>
        <a:effectLst/>
        <a:uFillTx/>
        <a:latin typeface="+mn-lt"/>
        <a:ea typeface="+mn-ea"/>
        <a:cs typeface="+mn-cs"/>
        <a:sym typeface="Gotham Bold"/>
      </a:defRPr>
    </a:lvl7pPr>
    <a:lvl8pPr marL="0" marR="0" indent="1600200" algn="l" defTabSz="825500" rtl="0" fontAlgn="auto" latinLnBrk="0" hangingPunct="0">
      <a:lnSpc>
        <a:spcPct val="150000"/>
      </a:lnSpc>
      <a:spcBef>
        <a:spcPts val="0"/>
      </a:spcBef>
      <a:spcAft>
        <a:spcPts val="0"/>
      </a:spcAft>
      <a:buClrTx/>
      <a:buSzTx/>
      <a:buFontTx/>
      <a:buNone/>
      <a:tabLst/>
      <a:defRPr kumimoji="0" sz="6500" b="0" i="0" u="none" strike="noStrike" cap="none" spc="0" normalizeH="0" baseline="0">
        <a:ln>
          <a:noFill/>
        </a:ln>
        <a:solidFill>
          <a:srgbClr val="FFFFFF"/>
        </a:solidFill>
        <a:effectLst/>
        <a:uFillTx/>
        <a:latin typeface="+mn-lt"/>
        <a:ea typeface="+mn-ea"/>
        <a:cs typeface="+mn-cs"/>
        <a:sym typeface="Gotham Bold"/>
      </a:defRPr>
    </a:lvl8pPr>
    <a:lvl9pPr marL="0" marR="0" indent="1828800" algn="l" defTabSz="825500" rtl="0" fontAlgn="auto" latinLnBrk="0" hangingPunct="0">
      <a:lnSpc>
        <a:spcPct val="150000"/>
      </a:lnSpc>
      <a:spcBef>
        <a:spcPts val="0"/>
      </a:spcBef>
      <a:spcAft>
        <a:spcPts val="0"/>
      </a:spcAft>
      <a:buClrTx/>
      <a:buSzTx/>
      <a:buFontTx/>
      <a:buNone/>
      <a:tabLst/>
      <a:defRPr kumimoji="0" sz="6500" b="0" i="0" u="none" strike="noStrike" cap="none" spc="0" normalizeH="0" baseline="0">
        <a:ln>
          <a:noFill/>
        </a:ln>
        <a:solidFill>
          <a:srgbClr val="FFFFFF"/>
        </a:solidFill>
        <a:effectLst/>
        <a:uFillTx/>
        <a:latin typeface="+mn-lt"/>
        <a:ea typeface="+mn-ea"/>
        <a:cs typeface="+mn-cs"/>
        <a:sym typeface="Gotham Bold"/>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2" d="100"/>
          <a:sy n="42" d="100"/>
        </p:scale>
        <p:origin x="786"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7" name="Shape 177"/>
          <p:cNvSpPr>
            <a:spLocks noGrp="1" noRot="1" noChangeAspect="1"/>
          </p:cNvSpPr>
          <p:nvPr>
            <p:ph type="sldImg"/>
          </p:nvPr>
        </p:nvSpPr>
        <p:spPr>
          <a:xfrm>
            <a:off x="1143000" y="685800"/>
            <a:ext cx="4572000" cy="3429000"/>
          </a:xfrm>
          <a:prstGeom prst="rect">
            <a:avLst/>
          </a:prstGeom>
        </p:spPr>
        <p:txBody>
          <a:bodyPr/>
          <a:lstStyle/>
          <a:p>
            <a:endParaRPr/>
          </a:p>
        </p:txBody>
      </p:sp>
      <p:sp>
        <p:nvSpPr>
          <p:cNvPr id="178" name="Shape 17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410216674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Shape 187"/>
          <p:cNvSpPr>
            <a:spLocks noGrp="1" noRot="1" noChangeAspect="1"/>
          </p:cNvSpPr>
          <p:nvPr>
            <p:ph type="sldImg"/>
          </p:nvPr>
        </p:nvSpPr>
        <p:spPr>
          <a:xfrm>
            <a:off x="381000" y="685800"/>
            <a:ext cx="6096000" cy="3429000"/>
          </a:xfrm>
          <a:prstGeom prst="rect">
            <a:avLst/>
          </a:prstGeom>
        </p:spPr>
        <p:txBody>
          <a:bodyPr/>
          <a:lstStyle/>
          <a:p>
            <a:endParaRPr/>
          </a:p>
        </p:txBody>
      </p:sp>
      <p:sp>
        <p:nvSpPr>
          <p:cNvPr id="188" name="Shape 188"/>
          <p:cNvSpPr>
            <a:spLocks noGrp="1"/>
          </p:cNvSpPr>
          <p:nvPr>
            <p:ph type="body" sz="quarter" idx="1"/>
          </p:nvPr>
        </p:nvSpPr>
        <p:spPr>
          <a:prstGeom prst="rect">
            <a:avLst/>
          </a:prstGeom>
        </p:spPr>
        <p:txBody>
          <a:bodyPr/>
          <a:lstStyle/>
          <a:p>
            <a:r>
              <a:t>Vraagje: Wie heeft er al met angular of angular 2 gewerkt?</a:t>
            </a:r>
          </a:p>
        </p:txBody>
      </p:sp>
    </p:spTree>
    <p:extLst>
      <p:ext uri="{BB962C8B-B14F-4D97-AF65-F5344CB8AC3E}">
        <p14:creationId xmlns:p14="http://schemas.microsoft.com/office/powerpoint/2010/main" val="4967455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Shape 331"/>
          <p:cNvSpPr>
            <a:spLocks noGrp="1" noRot="1" noChangeAspect="1"/>
          </p:cNvSpPr>
          <p:nvPr>
            <p:ph type="sldImg"/>
          </p:nvPr>
        </p:nvSpPr>
        <p:spPr>
          <a:xfrm>
            <a:off x="381000" y="685800"/>
            <a:ext cx="6096000" cy="3429000"/>
          </a:xfrm>
          <a:prstGeom prst="rect">
            <a:avLst/>
          </a:prstGeom>
        </p:spPr>
        <p:txBody>
          <a:bodyPr/>
          <a:lstStyle/>
          <a:p>
            <a:endParaRPr/>
          </a:p>
        </p:txBody>
      </p:sp>
      <p:sp>
        <p:nvSpPr>
          <p:cNvPr id="332" name="Shape 332"/>
          <p:cNvSpPr>
            <a:spLocks noGrp="1"/>
          </p:cNvSpPr>
          <p:nvPr>
            <p:ph type="body" sz="quarter" idx="1"/>
          </p:nvPr>
        </p:nvSpPr>
        <p:spPr>
          <a:prstGeom prst="rect">
            <a:avLst/>
          </a:prstGeom>
        </p:spPr>
        <p:txBody>
          <a:bodyPr/>
          <a:lstStyle/>
          <a:p>
            <a:r>
              <a:t>Inputs en outputs kan ik het beste aan de hand van een voorbeeld uitleggen.</a:t>
            </a:r>
          </a:p>
          <a:p>
            <a:endParaRPr/>
          </a:p>
          <a:p>
            <a:r>
              <a:t>Inputs is eigenlijk data die de component binnenkrijgt, dus stel we vragen berichten op van de back-end via onze service dan zal de service de input berichten aan de component geven</a:t>
            </a:r>
          </a:p>
          <a:p>
            <a:endParaRPr/>
          </a:p>
          <a:p>
            <a:r>
              <a:t>Outputs kunnen daarentegen verschillende events zijn, stel we willen typen een bericht en we willen deze verzenden wel dan gebruiken de output om de bovenliggende component te laten weten van kijk er is een nieuw bericht dat verzonden moet worden.</a:t>
            </a:r>
          </a:p>
        </p:txBody>
      </p:sp>
    </p:spTree>
    <p:extLst>
      <p:ext uri="{BB962C8B-B14F-4D97-AF65-F5344CB8AC3E}">
        <p14:creationId xmlns:p14="http://schemas.microsoft.com/office/powerpoint/2010/main" val="1788588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Shape 341"/>
          <p:cNvSpPr>
            <a:spLocks noGrp="1" noRot="1" noChangeAspect="1"/>
          </p:cNvSpPr>
          <p:nvPr>
            <p:ph type="sldImg"/>
          </p:nvPr>
        </p:nvSpPr>
        <p:spPr>
          <a:xfrm>
            <a:off x="381000" y="685800"/>
            <a:ext cx="6096000" cy="3429000"/>
          </a:xfrm>
          <a:prstGeom prst="rect">
            <a:avLst/>
          </a:prstGeom>
        </p:spPr>
        <p:txBody>
          <a:bodyPr/>
          <a:lstStyle/>
          <a:p>
            <a:endParaRPr/>
          </a:p>
        </p:txBody>
      </p:sp>
      <p:sp>
        <p:nvSpPr>
          <p:cNvPr id="342" name="Shape 342"/>
          <p:cNvSpPr>
            <a:spLocks noGrp="1"/>
          </p:cNvSpPr>
          <p:nvPr>
            <p:ph type="body" sz="quarter" idx="1"/>
          </p:nvPr>
        </p:nvSpPr>
        <p:spPr>
          <a:prstGeom prst="rect">
            <a:avLst/>
          </a:prstGeom>
        </p:spPr>
        <p:txBody>
          <a:bodyPr/>
          <a:lstStyle/>
          <a:p>
            <a:r>
              <a:t>Inputs zijn vrij gemakkelijk eigenlijk, ze worden via vierkante haakjes meegeven.</a:t>
            </a:r>
          </a:p>
          <a:p>
            <a:r>
              <a:t>Stel we willen messages doorgeven aan de message list component</a:t>
            </a:r>
          </a:p>
          <a:p>
            <a:r>
              <a:t>	-&gt; property doorgeven</a:t>
            </a:r>
          </a:p>
          <a:p>
            <a:r>
              <a:t>	-&gt; input declareren</a:t>
            </a:r>
          </a:p>
        </p:txBody>
      </p:sp>
    </p:spTree>
    <p:extLst>
      <p:ext uri="{BB962C8B-B14F-4D97-AF65-F5344CB8AC3E}">
        <p14:creationId xmlns:p14="http://schemas.microsoft.com/office/powerpoint/2010/main" val="41057500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xfrm>
            <a:off x="381000" y="685800"/>
            <a:ext cx="6096000" cy="3429000"/>
          </a:xfrm>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t>Outputs daarentegen werken met EvenEmitters, beetje te vergelijken met emit of broadcast van Angular 1</a:t>
            </a:r>
          </a:p>
          <a:p>
            <a:endParaRPr/>
          </a:p>
          <a:p>
            <a:r>
              <a:t>Wat hebben we nodig </a:t>
            </a:r>
          </a:p>
          <a:p>
            <a:r>
              <a:t>	-&gt; de output annotatie en op deze property emit aanroepen</a:t>
            </a:r>
          </a:p>
          <a:p>
            <a:endParaRPr/>
          </a:p>
          <a:p>
            <a:r>
              <a:t>ngModel trouwens heeft ronde en vierkante haakjes rond hem</a:t>
            </a:r>
          </a:p>
          <a:p>
            <a:r>
              <a:t>-&gt; te onthouden met een banaan in een doos</a:t>
            </a:r>
          </a:p>
        </p:txBody>
      </p:sp>
    </p:spTree>
    <p:extLst>
      <p:ext uri="{BB962C8B-B14F-4D97-AF65-F5344CB8AC3E}">
        <p14:creationId xmlns:p14="http://schemas.microsoft.com/office/powerpoint/2010/main" val="8142702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Shape 359"/>
          <p:cNvSpPr>
            <a:spLocks noGrp="1" noRot="1" noChangeAspect="1"/>
          </p:cNvSpPr>
          <p:nvPr>
            <p:ph type="sldImg"/>
          </p:nvPr>
        </p:nvSpPr>
        <p:spPr>
          <a:xfrm>
            <a:off x="381000" y="685800"/>
            <a:ext cx="6096000" cy="3429000"/>
          </a:xfrm>
          <a:prstGeom prst="rect">
            <a:avLst/>
          </a:prstGeom>
        </p:spPr>
        <p:txBody>
          <a:bodyPr/>
          <a:lstStyle/>
          <a:p>
            <a:endParaRPr/>
          </a:p>
        </p:txBody>
      </p:sp>
      <p:sp>
        <p:nvSpPr>
          <p:cNvPr id="360" name="Shape 360"/>
          <p:cNvSpPr>
            <a:spLocks noGrp="1"/>
          </p:cNvSpPr>
          <p:nvPr>
            <p:ph type="body" sz="quarter" idx="1"/>
          </p:nvPr>
        </p:nvSpPr>
        <p:spPr>
          <a:prstGeom prst="rect">
            <a:avLst/>
          </a:prstGeom>
        </p:spPr>
        <p:txBody>
          <a:bodyPr/>
          <a:lstStyle/>
          <a:p>
            <a:r>
              <a:t>Hoe luisteren we hier op?</a:t>
            </a:r>
          </a:p>
          <a:p>
            <a:endParaRPr/>
          </a:p>
          <a:p>
            <a:r>
              <a:t>-&gt; op de text input de callback functie declareren</a:t>
            </a:r>
          </a:p>
        </p:txBody>
      </p:sp>
    </p:spTree>
    <p:extLst>
      <p:ext uri="{BB962C8B-B14F-4D97-AF65-F5344CB8AC3E}">
        <p14:creationId xmlns:p14="http://schemas.microsoft.com/office/powerpoint/2010/main" val="22784906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Shape 365"/>
          <p:cNvSpPr>
            <a:spLocks noGrp="1" noRot="1" noChangeAspect="1"/>
          </p:cNvSpPr>
          <p:nvPr>
            <p:ph type="sldImg"/>
          </p:nvPr>
        </p:nvSpPr>
        <p:spPr>
          <a:xfrm>
            <a:off x="381000" y="685800"/>
            <a:ext cx="6096000" cy="3429000"/>
          </a:xfrm>
          <a:prstGeom prst="rect">
            <a:avLst/>
          </a:prstGeom>
        </p:spPr>
        <p:txBody>
          <a:bodyPr/>
          <a:lstStyle/>
          <a:p>
            <a:endParaRPr/>
          </a:p>
        </p:txBody>
      </p:sp>
      <p:sp>
        <p:nvSpPr>
          <p:cNvPr id="366" name="Shape 366"/>
          <p:cNvSpPr>
            <a:spLocks noGrp="1"/>
          </p:cNvSpPr>
          <p:nvPr>
            <p:ph type="body" sz="quarter" idx="1"/>
          </p:nvPr>
        </p:nvSpPr>
        <p:spPr>
          <a:prstGeom prst="rect">
            <a:avLst/>
          </a:prstGeom>
        </p:spPr>
        <p:txBody>
          <a:bodyPr/>
          <a:lstStyle/>
          <a:p>
            <a:r>
              <a:t>Normaal gezien is een angular 2 project opzetten vrij complex. We hebben namelijk vrij veel opzet nodig, namelijk het configureren van typescript en de typings, de nodige files voor angular 2 zelf toe voegen en opzetten en natuurlijk nog veel meer!</a:t>
            </a:r>
          </a:p>
          <a:p>
            <a:endParaRPr/>
          </a:p>
          <a:p>
            <a:r>
              <a:t>Angular cli maakt het mogelijk projecten op te zetten met één commando. Eigenlijk een project generator.</a:t>
            </a:r>
          </a:p>
          <a:p>
            <a:endParaRPr/>
          </a:p>
          <a:p>
            <a:r>
              <a:t>Is er iemand die yeoman kent? Wel het is eigenlijk vergelijkbaar, het voordeel van angular cli is wel dat het Angular team hier achter staat.</a:t>
            </a:r>
          </a:p>
          <a:p>
            <a:endParaRPr/>
          </a:p>
          <a:p>
            <a:r>
              <a:t>Niet enkel project generatie, maar het kan ook components, services, routes automatisch aanmaken </a:t>
            </a:r>
          </a:p>
          <a:p>
            <a:endParaRPr/>
          </a:p>
        </p:txBody>
      </p:sp>
    </p:spTree>
    <p:extLst>
      <p:ext uri="{BB962C8B-B14F-4D97-AF65-F5344CB8AC3E}">
        <p14:creationId xmlns:p14="http://schemas.microsoft.com/office/powerpoint/2010/main" val="30238114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Shape 371"/>
          <p:cNvSpPr>
            <a:spLocks noGrp="1" noRot="1" noChangeAspect="1"/>
          </p:cNvSpPr>
          <p:nvPr>
            <p:ph type="sldImg"/>
          </p:nvPr>
        </p:nvSpPr>
        <p:spPr>
          <a:xfrm>
            <a:off x="381000" y="685800"/>
            <a:ext cx="6096000" cy="3429000"/>
          </a:xfrm>
          <a:prstGeom prst="rect">
            <a:avLst/>
          </a:prstGeom>
        </p:spPr>
        <p:txBody>
          <a:bodyPr/>
          <a:lstStyle/>
          <a:p>
            <a:endParaRPr/>
          </a:p>
        </p:txBody>
      </p:sp>
      <p:sp>
        <p:nvSpPr>
          <p:cNvPr id="372" name="Shape 372"/>
          <p:cNvSpPr>
            <a:spLocks noGrp="1"/>
          </p:cNvSpPr>
          <p:nvPr>
            <p:ph type="body" sz="quarter" idx="1"/>
          </p:nvPr>
        </p:nvSpPr>
        <p:spPr>
          <a:prstGeom prst="rect">
            <a:avLst/>
          </a:prstGeom>
        </p:spPr>
        <p:txBody>
          <a:bodyPr/>
          <a:lstStyle/>
          <a:p>
            <a:r>
              <a:t>chat component maken</a:t>
            </a:r>
          </a:p>
        </p:txBody>
      </p:sp>
    </p:spTree>
    <p:extLst>
      <p:ext uri="{BB962C8B-B14F-4D97-AF65-F5344CB8AC3E}">
        <p14:creationId xmlns:p14="http://schemas.microsoft.com/office/powerpoint/2010/main" val="25744890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6" name="Shape 386"/>
          <p:cNvSpPr>
            <a:spLocks noGrp="1" noRot="1" noChangeAspect="1"/>
          </p:cNvSpPr>
          <p:nvPr>
            <p:ph type="sldImg"/>
          </p:nvPr>
        </p:nvSpPr>
        <p:spPr>
          <a:xfrm>
            <a:off x="381000" y="685800"/>
            <a:ext cx="6096000" cy="3429000"/>
          </a:xfrm>
          <a:prstGeom prst="rect">
            <a:avLst/>
          </a:prstGeom>
        </p:spPr>
        <p:txBody>
          <a:bodyPr/>
          <a:lstStyle/>
          <a:p>
            <a:endParaRPr/>
          </a:p>
        </p:txBody>
      </p:sp>
      <p:sp>
        <p:nvSpPr>
          <p:cNvPr id="387" name="Shape 387"/>
          <p:cNvSpPr>
            <a:spLocks noGrp="1"/>
          </p:cNvSpPr>
          <p:nvPr>
            <p:ph type="body" sz="quarter" idx="1"/>
          </p:nvPr>
        </p:nvSpPr>
        <p:spPr>
          <a:prstGeom prst="rect">
            <a:avLst/>
          </a:prstGeom>
        </p:spPr>
        <p:txBody>
          <a:bodyPr/>
          <a:lstStyle/>
          <a:p>
            <a:r>
              <a:t>ngOnChanges -&gt; wanneer een input property zijn value verandert </a:t>
            </a:r>
          </a:p>
          <a:p>
            <a:r>
              <a:t>ngOnInit -&gt; wordt maar 1x aangeroepen en na de eerste ngOnChanges</a:t>
            </a:r>
          </a:p>
          <a:p>
            <a:r>
              <a:t>ngAfterContentInit -&gt; Aangeroepen wanneer de content van de component geïnitialiseerd is</a:t>
            </a:r>
          </a:p>
          <a:p>
            <a:r>
              <a:t>ngAfterViewInit -&gt; Aangeroepen wanneer de component zijn view geïnitialiseerd is (toegang nodig hebt tot de view, moet je hier op wachten)</a:t>
            </a:r>
          </a:p>
          <a:p>
            <a:r>
              <a:t>ngOnDestroy -&gt; Aangeroepen juist voor Angular de component verwijdert</a:t>
            </a:r>
          </a:p>
        </p:txBody>
      </p:sp>
    </p:spTree>
    <p:extLst>
      <p:ext uri="{BB962C8B-B14F-4D97-AF65-F5344CB8AC3E}">
        <p14:creationId xmlns:p14="http://schemas.microsoft.com/office/powerpoint/2010/main" val="8624412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pPr marL="268653" indent="-268653">
              <a:buSzPct val="75000"/>
              <a:buChar char="-"/>
            </a:pPr>
            <a:r>
              <a:t>implements OnInit</a:t>
            </a:r>
          </a:p>
          <a:p>
            <a:r>
              <a:t>- ngOnInit functie voorzien </a:t>
            </a:r>
          </a:p>
        </p:txBody>
      </p:sp>
    </p:spTree>
    <p:extLst>
      <p:ext uri="{BB962C8B-B14F-4D97-AF65-F5344CB8AC3E}">
        <p14:creationId xmlns:p14="http://schemas.microsoft.com/office/powerpoint/2010/main" val="16470482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Shape 401"/>
          <p:cNvSpPr>
            <a:spLocks noGrp="1" noRot="1" noChangeAspect="1"/>
          </p:cNvSpPr>
          <p:nvPr>
            <p:ph type="sldImg"/>
          </p:nvPr>
        </p:nvSpPr>
        <p:spPr>
          <a:xfrm>
            <a:off x="381000" y="685800"/>
            <a:ext cx="6096000" cy="3429000"/>
          </a:xfrm>
          <a:prstGeom prst="rect">
            <a:avLst/>
          </a:prstGeom>
        </p:spPr>
        <p:txBody>
          <a:bodyPr/>
          <a:lstStyle/>
          <a:p>
            <a:endParaRPr/>
          </a:p>
        </p:txBody>
      </p:sp>
      <p:sp>
        <p:nvSpPr>
          <p:cNvPr id="402" name="Shape 402"/>
          <p:cNvSpPr>
            <a:spLocks noGrp="1"/>
          </p:cNvSpPr>
          <p:nvPr>
            <p:ph type="body" sz="quarter" idx="1"/>
          </p:nvPr>
        </p:nvSpPr>
        <p:spPr>
          <a:prstGeom prst="rect">
            <a:avLst/>
          </a:prstGeom>
        </p:spPr>
        <p:txBody>
          <a:bodyPr/>
          <a:lstStyle/>
          <a:p>
            <a:r>
              <a:t>Dus hoe ziet zo’n service eruit?</a:t>
            </a:r>
          </a:p>
          <a:p>
            <a:endParaRPr/>
          </a:p>
          <a:p>
            <a:r>
              <a:t>@Injectable -&gt; met deze annotatie is het mogelijk andere dependencies te injecteren in deze service (Http)</a:t>
            </a:r>
          </a:p>
        </p:txBody>
      </p:sp>
    </p:spTree>
    <p:extLst>
      <p:ext uri="{BB962C8B-B14F-4D97-AF65-F5344CB8AC3E}">
        <p14:creationId xmlns:p14="http://schemas.microsoft.com/office/powerpoint/2010/main" val="799027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Shape 415"/>
          <p:cNvSpPr>
            <a:spLocks noGrp="1" noRot="1" noChangeAspect="1"/>
          </p:cNvSpPr>
          <p:nvPr>
            <p:ph type="sldImg"/>
          </p:nvPr>
        </p:nvSpPr>
        <p:spPr>
          <a:xfrm>
            <a:off x="381000" y="685800"/>
            <a:ext cx="6096000" cy="3429000"/>
          </a:xfrm>
          <a:prstGeom prst="rect">
            <a:avLst/>
          </a:prstGeom>
        </p:spPr>
        <p:txBody>
          <a:bodyPr/>
          <a:lstStyle/>
          <a:p>
            <a:endParaRPr/>
          </a:p>
        </p:txBody>
      </p:sp>
      <p:sp>
        <p:nvSpPr>
          <p:cNvPr id="416" name="Shape 416"/>
          <p:cNvSpPr>
            <a:spLocks noGrp="1"/>
          </p:cNvSpPr>
          <p:nvPr>
            <p:ph type="body" sz="quarter" idx="1"/>
          </p:nvPr>
        </p:nvSpPr>
        <p:spPr>
          <a:prstGeom prst="rect">
            <a:avLst/>
          </a:prstGeom>
        </p:spPr>
        <p:txBody>
          <a:bodyPr/>
          <a:lstStyle/>
          <a:p>
            <a:r>
              <a:t>Hoe past een service binnen het Angular eco systeem?</a:t>
            </a:r>
          </a:p>
          <a:p>
            <a:endParaRPr/>
          </a:p>
          <a:p>
            <a:r>
              <a:t>Ik heb deze diagram al bij inputs en outputs laten zien, maar hier is het duidelijk waarom we services nodig hebben.</a:t>
            </a:r>
          </a:p>
          <a:p>
            <a:endParaRPr/>
          </a:p>
          <a:p>
            <a:r>
              <a:t>-&gt; we willen niet meteen http calls vanuit components gaan doen -&gt; niet herbruikbaar</a:t>
            </a:r>
          </a:p>
        </p:txBody>
      </p:sp>
    </p:spTree>
    <p:extLst>
      <p:ext uri="{BB962C8B-B14F-4D97-AF65-F5344CB8AC3E}">
        <p14:creationId xmlns:p14="http://schemas.microsoft.com/office/powerpoint/2010/main" val="3468489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Shape 247"/>
          <p:cNvSpPr>
            <a:spLocks noGrp="1" noRot="1" noChangeAspect="1"/>
          </p:cNvSpPr>
          <p:nvPr>
            <p:ph type="sldImg"/>
          </p:nvPr>
        </p:nvSpPr>
        <p:spPr>
          <a:xfrm>
            <a:off x="381000" y="685800"/>
            <a:ext cx="6096000" cy="3429000"/>
          </a:xfrm>
          <a:prstGeom prst="rect">
            <a:avLst/>
          </a:prstGeom>
        </p:spPr>
        <p:txBody>
          <a:bodyPr/>
          <a:lstStyle/>
          <a:p>
            <a:endParaRPr/>
          </a:p>
        </p:txBody>
      </p:sp>
      <p:sp>
        <p:nvSpPr>
          <p:cNvPr id="248" name="Shape 248"/>
          <p:cNvSpPr>
            <a:spLocks noGrp="1"/>
          </p:cNvSpPr>
          <p:nvPr>
            <p:ph type="body" sz="quarter" idx="1"/>
          </p:nvPr>
        </p:nvSpPr>
        <p:spPr>
          <a:prstGeom prst="rect">
            <a:avLst/>
          </a:prstGeom>
        </p:spPr>
        <p:txBody>
          <a:bodyPr/>
          <a:lstStyle/>
          <a:p>
            <a:endParaRPr/>
          </a:p>
          <a:p>
            <a:pPr marL="268653" indent="-268653">
              <a:buSzPct val="75000"/>
              <a:buChar char="-"/>
            </a:pPr>
            <a:r>
              <a:t>Geen framework meer, maar een platform -&gt; bevat zoveel meer dan een framework alleen, we hebben nu de tooling (CLI, progressive web app creator), angular universal en meer</a:t>
            </a:r>
          </a:p>
        </p:txBody>
      </p:sp>
    </p:spTree>
    <p:extLst>
      <p:ext uri="{BB962C8B-B14F-4D97-AF65-F5344CB8AC3E}">
        <p14:creationId xmlns:p14="http://schemas.microsoft.com/office/powerpoint/2010/main" val="21690732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Shape 428"/>
          <p:cNvSpPr>
            <a:spLocks noGrp="1" noRot="1" noChangeAspect="1"/>
          </p:cNvSpPr>
          <p:nvPr>
            <p:ph type="sldImg"/>
          </p:nvPr>
        </p:nvSpPr>
        <p:spPr>
          <a:xfrm>
            <a:off x="381000" y="685800"/>
            <a:ext cx="6096000" cy="3429000"/>
          </a:xfrm>
          <a:prstGeom prst="rect">
            <a:avLst/>
          </a:prstGeom>
        </p:spPr>
        <p:txBody>
          <a:bodyPr/>
          <a:lstStyle/>
          <a:p>
            <a:endParaRPr/>
          </a:p>
        </p:txBody>
      </p:sp>
      <p:sp>
        <p:nvSpPr>
          <p:cNvPr id="429" name="Shape 429"/>
          <p:cNvSpPr>
            <a:spLocks noGrp="1"/>
          </p:cNvSpPr>
          <p:nvPr>
            <p:ph type="body" sz="quarter" idx="1"/>
          </p:nvPr>
        </p:nvSpPr>
        <p:spPr>
          <a:prstGeom prst="rect">
            <a:avLst/>
          </a:prstGeom>
        </p:spPr>
        <p:txBody>
          <a:bodyPr/>
          <a:lstStyle/>
          <a:p>
            <a:r>
              <a:t>wie heeft er al met promises gewerkt?</a:t>
            </a:r>
          </a:p>
          <a:p>
            <a:endParaRPr/>
          </a:p>
          <a:p>
            <a:r>
              <a:t>Functie -&gt; voert iets bepaald uit en krijgt synchroon (meteen) het resultaat terug</a:t>
            </a:r>
          </a:p>
          <a:p>
            <a:r>
              <a:t>Promise -&gt; Voert iets uit en krijgt asynchroon resultaat terug</a:t>
            </a:r>
          </a:p>
          <a:p>
            <a:r>
              <a:t>Observable -&gt; Voert iets uit op de observable en de observers! worden asynchroon automatisch op de hoogte gebracht</a:t>
            </a:r>
          </a:p>
        </p:txBody>
      </p:sp>
    </p:spTree>
    <p:extLst>
      <p:ext uri="{BB962C8B-B14F-4D97-AF65-F5344CB8AC3E}">
        <p14:creationId xmlns:p14="http://schemas.microsoft.com/office/powerpoint/2010/main" val="18059116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 name="Shape 440"/>
          <p:cNvSpPr>
            <a:spLocks noGrp="1" noRot="1" noChangeAspect="1"/>
          </p:cNvSpPr>
          <p:nvPr>
            <p:ph type="sldImg"/>
          </p:nvPr>
        </p:nvSpPr>
        <p:spPr>
          <a:xfrm>
            <a:off x="381000" y="685800"/>
            <a:ext cx="6096000" cy="3429000"/>
          </a:xfrm>
          <a:prstGeom prst="rect">
            <a:avLst/>
          </a:prstGeom>
        </p:spPr>
        <p:txBody>
          <a:bodyPr/>
          <a:lstStyle/>
          <a:p>
            <a:endParaRPr/>
          </a:p>
        </p:txBody>
      </p:sp>
      <p:sp>
        <p:nvSpPr>
          <p:cNvPr id="441" name="Shape 441"/>
          <p:cNvSpPr>
            <a:spLocks noGrp="1"/>
          </p:cNvSpPr>
          <p:nvPr>
            <p:ph type="body" sz="quarter" idx="1"/>
          </p:nvPr>
        </p:nvSpPr>
        <p:spPr>
          <a:prstGeom prst="rect">
            <a:avLst/>
          </a:prstGeom>
        </p:spPr>
        <p:txBody>
          <a:bodyPr/>
          <a:lstStyle/>
          <a:p>
            <a:r>
              <a:t>Hier wordt het pas duidelijk</a:t>
            </a:r>
          </a:p>
          <a:p>
            <a:endParaRPr/>
          </a:p>
          <a:p>
            <a:r>
              <a:t>dus onze service bevat een observable en chat-bubble-list is gesubscribed tot deze observable.</a:t>
            </a:r>
          </a:p>
          <a:p>
            <a:endParaRPr/>
          </a:p>
          <a:p>
            <a:r>
              <a:t>Nu wat gebeurt er wanneer we via chat component een message toevoegen?</a:t>
            </a:r>
          </a:p>
          <a:p>
            <a:r>
              <a:t>(vraag)</a:t>
            </a:r>
          </a:p>
          <a:p>
            <a:endParaRPr/>
          </a:p>
          <a:p>
            <a:r>
              <a:t>-&gt; chat-bubble-list zal automatisch de nieuwe message bevatten</a:t>
            </a:r>
          </a:p>
        </p:txBody>
      </p:sp>
    </p:spTree>
    <p:extLst>
      <p:ext uri="{BB962C8B-B14F-4D97-AF65-F5344CB8AC3E}">
        <p14:creationId xmlns:p14="http://schemas.microsoft.com/office/powerpoint/2010/main" val="8525859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Shape 451"/>
          <p:cNvSpPr>
            <a:spLocks noGrp="1" noRot="1" noChangeAspect="1"/>
          </p:cNvSpPr>
          <p:nvPr>
            <p:ph type="sldImg"/>
          </p:nvPr>
        </p:nvSpPr>
        <p:spPr>
          <a:xfrm>
            <a:off x="381000" y="685800"/>
            <a:ext cx="6096000" cy="3429000"/>
          </a:xfrm>
          <a:prstGeom prst="rect">
            <a:avLst/>
          </a:prstGeom>
        </p:spPr>
        <p:txBody>
          <a:bodyPr/>
          <a:lstStyle/>
          <a:p>
            <a:endParaRPr/>
          </a:p>
        </p:txBody>
      </p:sp>
      <p:sp>
        <p:nvSpPr>
          <p:cNvPr id="452" name="Shape 452"/>
          <p:cNvSpPr>
            <a:spLocks noGrp="1"/>
          </p:cNvSpPr>
          <p:nvPr>
            <p:ph type="body" sz="quarter" idx="1"/>
          </p:nvPr>
        </p:nvSpPr>
        <p:spPr>
          <a:prstGeom prst="rect">
            <a:avLst/>
          </a:prstGeom>
        </p:spPr>
        <p:txBody>
          <a:bodyPr/>
          <a:lstStyle/>
          <a:p>
            <a:r>
              <a:t>Misschien kennen jullie nog het systeem van modules in Angular 1</a:t>
            </a:r>
          </a:p>
          <a:p>
            <a:r>
              <a:t>Wel sinds kort is dit systeem ook mogelijk in Angular 2</a:t>
            </a:r>
          </a:p>
          <a:p>
            <a:endParaRPr/>
          </a:p>
          <a:p>
            <a:r>
              <a:t>Het draait allemaal rond u applicatie zo modulair mogelijk op te bouwen.</a:t>
            </a:r>
          </a:p>
        </p:txBody>
      </p:sp>
    </p:spTree>
    <p:extLst>
      <p:ext uri="{BB962C8B-B14F-4D97-AF65-F5344CB8AC3E}">
        <p14:creationId xmlns:p14="http://schemas.microsoft.com/office/powerpoint/2010/main" val="18766763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 name="Shape 466"/>
          <p:cNvSpPr>
            <a:spLocks noGrp="1" noRot="1" noChangeAspect="1"/>
          </p:cNvSpPr>
          <p:nvPr>
            <p:ph type="sldImg"/>
          </p:nvPr>
        </p:nvSpPr>
        <p:spPr>
          <a:xfrm>
            <a:off x="381000" y="685800"/>
            <a:ext cx="6096000" cy="3429000"/>
          </a:xfrm>
          <a:prstGeom prst="rect">
            <a:avLst/>
          </a:prstGeom>
        </p:spPr>
        <p:txBody>
          <a:bodyPr/>
          <a:lstStyle/>
          <a:p>
            <a:endParaRPr/>
          </a:p>
        </p:txBody>
      </p:sp>
      <p:sp>
        <p:nvSpPr>
          <p:cNvPr id="467" name="Shape 467"/>
          <p:cNvSpPr>
            <a:spLocks noGrp="1"/>
          </p:cNvSpPr>
          <p:nvPr>
            <p:ph type="body" sz="quarter" idx="1"/>
          </p:nvPr>
        </p:nvSpPr>
        <p:spPr>
          <a:prstGeom prst="rect">
            <a:avLst/>
          </a:prstGeom>
        </p:spPr>
        <p:txBody>
          <a:bodyPr/>
          <a:lstStyle/>
          <a:p>
            <a:r>
              <a:t>We zouden onze chat applicatie heel modulair kunnen maken</a:t>
            </a:r>
          </a:p>
          <a:p>
            <a:endParaRPr/>
          </a:p>
          <a:p>
            <a:pPr marL="268653" indent="-268653">
              <a:buSzPct val="75000"/>
              <a:buChar char="-"/>
            </a:pPr>
            <a:r>
              <a:t>module voor alles omtrent chat: zoals de verschillende components</a:t>
            </a:r>
          </a:p>
          <a:p>
            <a:pPr marL="268653" indent="-268653">
              <a:buSzPct val="75000"/>
              <a:buChar char="-"/>
            </a:pPr>
            <a:r>
              <a:t>module voor alles omtrent contacts mochten we een contacten pagina hebben</a:t>
            </a:r>
          </a:p>
        </p:txBody>
      </p:sp>
    </p:spTree>
    <p:extLst>
      <p:ext uri="{BB962C8B-B14F-4D97-AF65-F5344CB8AC3E}">
        <p14:creationId xmlns:p14="http://schemas.microsoft.com/office/powerpoint/2010/main" val="746849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p>
            <a:r>
              <a:t>Een voordeel van deze modulaire aanpak, is dat we lazy loading kunnen toepassen.</a:t>
            </a:r>
          </a:p>
          <a:p>
            <a:r>
              <a:t>Dat zou dus betekenen als we naar /chat navigeren dat dan pas de router alle nodige bestanden gaat inladen (chatModule)</a:t>
            </a:r>
          </a:p>
        </p:txBody>
      </p:sp>
    </p:spTree>
    <p:extLst>
      <p:ext uri="{BB962C8B-B14F-4D97-AF65-F5344CB8AC3E}">
        <p14:creationId xmlns:p14="http://schemas.microsoft.com/office/powerpoint/2010/main" val="20736655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7" name="Shape 497"/>
          <p:cNvSpPr>
            <a:spLocks noGrp="1" noRot="1" noChangeAspect="1"/>
          </p:cNvSpPr>
          <p:nvPr>
            <p:ph type="sldImg"/>
          </p:nvPr>
        </p:nvSpPr>
        <p:spPr>
          <a:xfrm>
            <a:off x="381000" y="685800"/>
            <a:ext cx="6096000" cy="3429000"/>
          </a:xfrm>
          <a:prstGeom prst="rect">
            <a:avLst/>
          </a:prstGeom>
        </p:spPr>
        <p:txBody>
          <a:bodyPr/>
          <a:lstStyle/>
          <a:p>
            <a:endParaRPr/>
          </a:p>
        </p:txBody>
      </p:sp>
      <p:sp>
        <p:nvSpPr>
          <p:cNvPr id="498" name="Shape 498"/>
          <p:cNvSpPr>
            <a:spLocks noGrp="1"/>
          </p:cNvSpPr>
          <p:nvPr>
            <p:ph type="body" sz="quarter" idx="1"/>
          </p:nvPr>
        </p:nvSpPr>
        <p:spPr>
          <a:prstGeom prst="rect">
            <a:avLst/>
          </a:prstGeom>
        </p:spPr>
        <p:txBody>
          <a:bodyPr/>
          <a:lstStyle/>
          <a:p>
            <a:r>
              <a:t>Als laatste slide wil ik jullie toch ook een pattern meegeven dat eigenlijk enorm belangrijk is voor grote applicaties in Angular 2</a:t>
            </a:r>
          </a:p>
          <a:p>
            <a:endParaRPr/>
          </a:p>
          <a:p>
            <a:r>
              <a:t>We hebben het eigenlijk zonder mss te weten al toegepast in de applicatie</a:t>
            </a:r>
          </a:p>
          <a:p>
            <a:endParaRPr/>
          </a:p>
          <a:p>
            <a:r>
              <a:t>chat -&gt; business logica (smart)</a:t>
            </a:r>
          </a:p>
          <a:p>
            <a:r>
              <a:t>text-input &amp; bubble-list -&gt; geen logica puur input van chat en outputs naar chat (dumb</a:t>
            </a:r>
          </a:p>
        </p:txBody>
      </p:sp>
    </p:spTree>
    <p:extLst>
      <p:ext uri="{BB962C8B-B14F-4D97-AF65-F5344CB8AC3E}">
        <p14:creationId xmlns:p14="http://schemas.microsoft.com/office/powerpoint/2010/main" val="3739118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pPr marL="268653" indent="-268653">
              <a:buSzPct val="75000"/>
              <a:buChar char="-"/>
            </a:pPr>
            <a:r>
              <a:t>we denken dus volledig in components, meer hierover later</a:t>
            </a:r>
          </a:p>
          <a:p>
            <a:pPr marL="268653" indent="-268653">
              <a:buSzPct val="75000"/>
              <a:buChar char="-"/>
            </a:pPr>
            <a:r>
              <a:t>de change detectie is volledig veranderd, er wordt niet meer met $digest cycles gewerkt</a:t>
            </a:r>
          </a:p>
          <a:p>
            <a:pPr marL="268653" indent="-268653">
              <a:buSzPct val="75000"/>
              <a:buChar char="-"/>
            </a:pPr>
            <a:r>
              <a:t>we kunnen Angular 2 applicaties in ecmascript 6 (nieuwe versie van Javascript) of Typescript schrijven </a:t>
            </a:r>
          </a:p>
        </p:txBody>
      </p:sp>
    </p:spTree>
    <p:extLst>
      <p:ext uri="{BB962C8B-B14F-4D97-AF65-F5344CB8AC3E}">
        <p14:creationId xmlns:p14="http://schemas.microsoft.com/office/powerpoint/2010/main" val="32200112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Shape 263"/>
          <p:cNvSpPr>
            <a:spLocks noGrp="1" noRot="1" noChangeAspect="1"/>
          </p:cNvSpPr>
          <p:nvPr>
            <p:ph type="sldImg"/>
          </p:nvPr>
        </p:nvSpPr>
        <p:spPr>
          <a:xfrm>
            <a:off x="381000" y="685800"/>
            <a:ext cx="6096000" cy="3429000"/>
          </a:xfrm>
          <a:prstGeom prst="rect">
            <a:avLst/>
          </a:prstGeom>
        </p:spPr>
        <p:txBody>
          <a:bodyPr/>
          <a:lstStyle/>
          <a:p>
            <a:endParaRPr/>
          </a:p>
        </p:txBody>
      </p:sp>
      <p:sp>
        <p:nvSpPr>
          <p:cNvPr id="264" name="Shape 264"/>
          <p:cNvSpPr>
            <a:spLocks noGrp="1"/>
          </p:cNvSpPr>
          <p:nvPr>
            <p:ph type="body" sz="quarter" idx="1"/>
          </p:nvPr>
        </p:nvSpPr>
        <p:spPr>
          <a:prstGeom prst="rect">
            <a:avLst/>
          </a:prstGeom>
        </p:spPr>
        <p:txBody>
          <a:bodyPr/>
          <a:lstStyle/>
          <a:p>
            <a:r>
              <a:t>Laten we beginnen bij het begin</a:t>
            </a:r>
          </a:p>
          <a:p>
            <a:endParaRPr/>
          </a:p>
          <a:p>
            <a:r>
              <a:t>ES5: De huidige versie van Javascript dat alle browsers ondersteunen</a:t>
            </a:r>
          </a:p>
          <a:p>
            <a:r>
              <a:t>ES6: De nieuwe versie van Javascript, enkel ondersteund door de nieuwste browsers (versies)</a:t>
            </a:r>
          </a:p>
          <a:p>
            <a:r>
              <a:t>Deze bevat nieuwe syntax, zoals bijvoorbeeld classes, modules en meer…</a:t>
            </a:r>
          </a:p>
          <a:p>
            <a:endParaRPr/>
          </a:p>
          <a:p>
            <a:r>
              <a:t>Maar hoe past typescript hier in?</a:t>
            </a:r>
          </a:p>
          <a:p>
            <a:r>
              <a:t>Typescript is eigenlijk een laag bovenop ES6, het een typing systeem toe aan Javascript (Strings, numbers, …)</a:t>
            </a:r>
          </a:p>
          <a:p>
            <a:r>
              <a:t>-&gt; voordeel, errors sneller gevonden door compile (contract wordt meegegeven)</a:t>
            </a:r>
          </a:p>
          <a:p>
            <a:r>
              <a:t>Superset boven Javascript -&gt; elke Javascript file is nog steeds geldig in Typescript.</a:t>
            </a:r>
          </a:p>
          <a:p>
            <a:endParaRPr/>
          </a:p>
          <a:p>
            <a:r>
              <a:t>Waarom in Angular 2 ?</a:t>
            </a:r>
          </a:p>
          <a:p>
            <a:r>
              <a:t>Tooling vooral, refactoring, autocompletion, …</a:t>
            </a:r>
          </a:p>
          <a:p>
            <a:r>
              <a:t>Interfaces</a:t>
            </a:r>
          </a:p>
        </p:txBody>
      </p:sp>
    </p:spTree>
    <p:extLst>
      <p:ext uri="{BB962C8B-B14F-4D97-AF65-F5344CB8AC3E}">
        <p14:creationId xmlns:p14="http://schemas.microsoft.com/office/powerpoint/2010/main" val="1171344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Shape 282"/>
          <p:cNvSpPr>
            <a:spLocks noGrp="1" noRot="1" noChangeAspect="1"/>
          </p:cNvSpPr>
          <p:nvPr>
            <p:ph type="sldImg"/>
          </p:nvPr>
        </p:nvSpPr>
        <p:spPr>
          <a:xfrm>
            <a:off x="381000" y="685800"/>
            <a:ext cx="6096000" cy="3429000"/>
          </a:xfrm>
          <a:prstGeom prst="rect">
            <a:avLst/>
          </a:prstGeom>
        </p:spPr>
        <p:txBody>
          <a:bodyPr/>
          <a:lstStyle/>
          <a:p>
            <a:endParaRPr/>
          </a:p>
        </p:txBody>
      </p:sp>
      <p:sp>
        <p:nvSpPr>
          <p:cNvPr id="283" name="Shape 283"/>
          <p:cNvSpPr>
            <a:spLocks noGrp="1"/>
          </p:cNvSpPr>
          <p:nvPr>
            <p:ph type="body" sz="quarter" idx="1"/>
          </p:nvPr>
        </p:nvSpPr>
        <p:spPr>
          <a:prstGeom prst="rect">
            <a:avLst/>
          </a:prstGeom>
        </p:spPr>
        <p:txBody>
          <a:bodyPr/>
          <a:lstStyle/>
          <a:p>
            <a:r>
              <a:t>De laatste tijd zien we toch wel een trend dat het allemaal rond components draait en niet alleen in Angular 2</a:t>
            </a:r>
          </a:p>
          <a:p>
            <a:r>
              <a:t>We zien dit ook terug komen in React, Polymer en andere.</a:t>
            </a:r>
          </a:p>
          <a:p>
            <a:endParaRPr/>
          </a:p>
          <a:p>
            <a:r>
              <a:t>Hier zien we ook mooi de evolutie van controller naar component</a:t>
            </a:r>
          </a:p>
          <a:p>
            <a:endParaRPr/>
          </a:p>
          <a:p>
            <a:r>
              <a:t>probleem controllers -&gt; niet herbruikbaar zijn</a:t>
            </a:r>
          </a:p>
        </p:txBody>
      </p:sp>
    </p:spTree>
    <p:extLst>
      <p:ext uri="{BB962C8B-B14F-4D97-AF65-F5344CB8AC3E}">
        <p14:creationId xmlns:p14="http://schemas.microsoft.com/office/powerpoint/2010/main" val="36209707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Shape 288"/>
          <p:cNvSpPr>
            <a:spLocks noGrp="1" noRot="1" noChangeAspect="1"/>
          </p:cNvSpPr>
          <p:nvPr>
            <p:ph type="sldImg"/>
          </p:nvPr>
        </p:nvSpPr>
        <p:spPr>
          <a:xfrm>
            <a:off x="381000" y="685800"/>
            <a:ext cx="6096000" cy="3429000"/>
          </a:xfrm>
          <a:prstGeom prst="rect">
            <a:avLst/>
          </a:prstGeom>
        </p:spPr>
        <p:txBody>
          <a:bodyPr/>
          <a:lstStyle/>
          <a:p>
            <a:endParaRPr/>
          </a:p>
        </p:txBody>
      </p:sp>
      <p:sp>
        <p:nvSpPr>
          <p:cNvPr id="289" name="Shape 289"/>
          <p:cNvSpPr>
            <a:spLocks noGrp="1"/>
          </p:cNvSpPr>
          <p:nvPr>
            <p:ph type="body" sz="quarter" idx="1"/>
          </p:nvPr>
        </p:nvSpPr>
        <p:spPr>
          <a:prstGeom prst="rect">
            <a:avLst/>
          </a:prstGeom>
        </p:spPr>
        <p:txBody>
          <a:bodyPr/>
          <a:lstStyle/>
          <a:p>
            <a:pPr marL="268653" indent="-268653">
              <a:buSzPct val="75000"/>
              <a:buChar char="-"/>
            </a:pPr>
            <a:r>
              <a:t>Elke component doet maar 1 ding</a:t>
            </a:r>
          </a:p>
          <a:p>
            <a:pPr marL="268653" indent="-268653">
              <a:buSzPct val="75000"/>
              <a:buChar char="-"/>
            </a:pPr>
            <a:r>
              <a:t>Herbruikbaarheid is enorm, niets houdt ons tegen om componenten te hergebruiken in andere delen van de applicatie</a:t>
            </a:r>
          </a:p>
          <a:p>
            <a:pPr marL="268653" indent="-268653">
              <a:buSzPct val="75000"/>
              <a:buChar char="-"/>
            </a:pPr>
            <a:r>
              <a:t>Dit maakt onze interface heel flexibel</a:t>
            </a:r>
          </a:p>
        </p:txBody>
      </p:sp>
    </p:spTree>
    <p:extLst>
      <p:ext uri="{BB962C8B-B14F-4D97-AF65-F5344CB8AC3E}">
        <p14:creationId xmlns:p14="http://schemas.microsoft.com/office/powerpoint/2010/main" val="20614588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Shape 305"/>
          <p:cNvSpPr>
            <a:spLocks noGrp="1" noRot="1" noChangeAspect="1"/>
          </p:cNvSpPr>
          <p:nvPr>
            <p:ph type="sldImg"/>
          </p:nvPr>
        </p:nvSpPr>
        <p:spPr>
          <a:xfrm>
            <a:off x="381000" y="685800"/>
            <a:ext cx="6096000" cy="3429000"/>
          </a:xfrm>
          <a:prstGeom prst="rect">
            <a:avLst/>
          </a:prstGeom>
        </p:spPr>
        <p:txBody>
          <a:bodyPr/>
          <a:lstStyle/>
          <a:p>
            <a:endParaRPr/>
          </a:p>
        </p:txBody>
      </p:sp>
      <p:sp>
        <p:nvSpPr>
          <p:cNvPr id="306" name="Shape 306"/>
          <p:cNvSpPr>
            <a:spLocks noGrp="1"/>
          </p:cNvSpPr>
          <p:nvPr>
            <p:ph type="body" sz="quarter" idx="1"/>
          </p:nvPr>
        </p:nvSpPr>
        <p:spPr>
          <a:prstGeom prst="rect">
            <a:avLst/>
          </a:prstGeom>
        </p:spPr>
        <p:txBody>
          <a:bodyPr/>
          <a:lstStyle/>
          <a:p>
            <a:pPr marL="268653" indent="-268653">
              <a:buSzPct val="75000"/>
              <a:buChar char="-"/>
            </a:pPr>
            <a:r>
              <a:t>Hoe makkelijk is het wel niet om dit voorbeeld van een chat applicatie op te bouwen in components?</a:t>
            </a:r>
          </a:p>
          <a:p>
            <a:pPr marL="268653" indent="-268653">
              <a:buSzPct val="75000"/>
              <a:buChar char="-"/>
            </a:pPr>
            <a:r>
              <a:t>we zien meteen message bubble, contacten, chat venster als componenten</a:t>
            </a:r>
          </a:p>
          <a:p>
            <a:pPr marL="268653" indent="-268653">
              <a:buSzPct val="75000"/>
              <a:buChar char="-"/>
            </a:pPr>
            <a:r>
              <a:t>Willen we bijvoorbeeld een message bubble ergens anders in de applicatie gebruiken -&gt; geen probleem</a:t>
            </a:r>
          </a:p>
          <a:p>
            <a:pPr marL="268653" indent="-268653">
              <a:buSzPct val="75000"/>
              <a:buChar char="-"/>
            </a:pPr>
            <a:endParaRPr/>
          </a:p>
          <a:p>
            <a:endParaRPr/>
          </a:p>
          <a:p>
            <a:endParaRPr/>
          </a:p>
          <a:p>
            <a:endParaRPr/>
          </a:p>
        </p:txBody>
      </p:sp>
    </p:spTree>
    <p:extLst>
      <p:ext uri="{BB962C8B-B14F-4D97-AF65-F5344CB8AC3E}">
        <p14:creationId xmlns:p14="http://schemas.microsoft.com/office/powerpoint/2010/main" val="6762887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Shape 310"/>
          <p:cNvSpPr>
            <a:spLocks noGrp="1" noRot="1" noChangeAspect="1"/>
          </p:cNvSpPr>
          <p:nvPr>
            <p:ph type="sldImg"/>
          </p:nvPr>
        </p:nvSpPr>
        <p:spPr>
          <a:xfrm>
            <a:off x="381000" y="685800"/>
            <a:ext cx="6096000" cy="3429000"/>
          </a:xfrm>
          <a:prstGeom prst="rect">
            <a:avLst/>
          </a:prstGeom>
        </p:spPr>
        <p:txBody>
          <a:bodyPr/>
          <a:lstStyle/>
          <a:p>
            <a:endParaRPr/>
          </a:p>
        </p:txBody>
      </p:sp>
      <p:sp>
        <p:nvSpPr>
          <p:cNvPr id="311" name="Shape 311"/>
          <p:cNvSpPr>
            <a:spLocks noGrp="1"/>
          </p:cNvSpPr>
          <p:nvPr>
            <p:ph type="body" sz="quarter" idx="1"/>
          </p:nvPr>
        </p:nvSpPr>
        <p:spPr>
          <a:prstGeom prst="rect">
            <a:avLst/>
          </a:prstGeom>
        </p:spPr>
        <p:txBody>
          <a:bodyPr/>
          <a:lstStyle/>
          <a:p>
            <a:r>
              <a:t>Eventjes tussendoor </a:t>
            </a:r>
          </a:p>
          <a:p>
            <a:r>
              <a:t>Dit is dan ook de applicatie die we vandaag gaan maken!</a:t>
            </a:r>
          </a:p>
          <a:p>
            <a:endParaRPr/>
          </a:p>
          <a:p>
            <a:r>
              <a:t>Geen zorgen over back-end.</a:t>
            </a:r>
          </a:p>
        </p:txBody>
      </p:sp>
    </p:spTree>
    <p:extLst>
      <p:ext uri="{BB962C8B-B14F-4D97-AF65-F5344CB8AC3E}">
        <p14:creationId xmlns:p14="http://schemas.microsoft.com/office/powerpoint/2010/main" val="31936492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a:spLocks noGrp="1" noRot="1" noChangeAspect="1"/>
          </p:cNvSpPr>
          <p:nvPr>
            <p:ph type="sldImg"/>
          </p:nvPr>
        </p:nvSpPr>
        <p:spPr>
          <a:xfrm>
            <a:off x="381000" y="685800"/>
            <a:ext cx="6096000" cy="3429000"/>
          </a:xfrm>
          <a:prstGeom prst="rect">
            <a:avLst/>
          </a:prstGeom>
        </p:spPr>
        <p:txBody>
          <a:bodyPr/>
          <a:lstStyle/>
          <a:p>
            <a:endParaRPr/>
          </a:p>
        </p:txBody>
      </p:sp>
      <p:sp>
        <p:nvSpPr>
          <p:cNvPr id="319" name="Shape 319"/>
          <p:cNvSpPr>
            <a:spLocks noGrp="1"/>
          </p:cNvSpPr>
          <p:nvPr>
            <p:ph type="body" sz="quarter" idx="1"/>
          </p:nvPr>
        </p:nvSpPr>
        <p:spPr>
          <a:prstGeom prst="rect">
            <a:avLst/>
          </a:prstGeom>
        </p:spPr>
        <p:txBody>
          <a:bodyPr/>
          <a:lstStyle/>
          <a:p>
            <a:r>
              <a:t>Wat kunnen we Angular allemaal laten weten?</a:t>
            </a:r>
          </a:p>
        </p:txBody>
      </p:sp>
    </p:spTree>
    <p:extLst>
      <p:ext uri="{BB962C8B-B14F-4D97-AF65-F5344CB8AC3E}">
        <p14:creationId xmlns:p14="http://schemas.microsoft.com/office/powerpoint/2010/main" val="896736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Blanco">
    <p:spTree>
      <p:nvGrpSpPr>
        <p:cNvPr id="1" name=""/>
        <p:cNvGrpSpPr/>
        <p:nvPr/>
      </p:nvGrpSpPr>
      <p:grpSpPr>
        <a:xfrm>
          <a:off x="0" y="0"/>
          <a:ext cx="0" cy="0"/>
          <a:chOff x="0" y="0"/>
          <a:chExt cx="0" cy="0"/>
        </a:xfrm>
      </p:grpSpPr>
      <p:sp>
        <p:nvSpPr>
          <p:cNvPr id="11" name="Shape 1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background">
    <p:bg>
      <p:bgPr>
        <a:gradFill flip="none" rotWithShape="1">
          <a:gsLst>
            <a:gs pos="0">
              <a:srgbClr val="33A0C5"/>
            </a:gs>
            <a:gs pos="33505">
              <a:srgbClr val="6C72A3"/>
            </a:gs>
            <a:gs pos="59491">
              <a:srgbClr val="A54582"/>
            </a:gs>
            <a:gs pos="87366">
              <a:srgbClr val="C53B6F"/>
            </a:gs>
            <a:gs pos="100000">
              <a:srgbClr val="E4315C"/>
            </a:gs>
          </a:gsLst>
          <a:lin ang="0" scaled="0"/>
        </a:gradFill>
        <a:effectLst/>
      </p:bgPr>
    </p:bg>
    <p:spTree>
      <p:nvGrpSpPr>
        <p:cNvPr id="1" name=""/>
        <p:cNvGrpSpPr/>
        <p:nvPr/>
      </p:nvGrpSpPr>
      <p:grpSpPr>
        <a:xfrm>
          <a:off x="0" y="0"/>
          <a:ext cx="0" cy="0"/>
          <a:chOff x="0" y="0"/>
          <a:chExt cx="0" cy="0"/>
        </a:xfrm>
      </p:grpSpPr>
      <p:sp>
        <p:nvSpPr>
          <p:cNvPr id="120" name="Shape 120"/>
          <p:cNvSpPr/>
          <p:nvPr/>
        </p:nvSpPr>
        <p:spPr>
          <a:xfrm>
            <a:off x="2043013" y="5098272"/>
            <a:ext cx="20297974" cy="195538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ctr">
              <a:defRPr>
                <a:latin typeface="Gotham Book"/>
                <a:ea typeface="Gotham Book"/>
                <a:cs typeface="Gotham Book"/>
                <a:sym typeface="Gotham Book"/>
              </a:defRPr>
            </a:lvl1pPr>
          </a:lstStyle>
          <a:p>
            <a:r>
              <a:t>“Nunc consectetur urna vitae mi imperdie, Nam a auctor diam, sed scelerisque ex.”</a:t>
            </a:r>
          </a:p>
        </p:txBody>
      </p:sp>
      <p:sp>
        <p:nvSpPr>
          <p:cNvPr id="121" name="Shape 121"/>
          <p:cNvSpPr/>
          <p:nvPr/>
        </p:nvSpPr>
        <p:spPr>
          <a:xfrm>
            <a:off x="9424733" y="7964170"/>
            <a:ext cx="5534534" cy="82099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Person name</a:t>
            </a:r>
          </a:p>
        </p:txBody>
      </p:sp>
      <p:pic>
        <p:nvPicPr>
          <p:cNvPr id="122" name="pasted-image.png"/>
          <p:cNvPicPr>
            <a:picLocks noChangeAspect="1"/>
          </p:cNvPicPr>
          <p:nvPr/>
        </p:nvPicPr>
        <p:blipFill>
          <a:blip r:embed="rId2">
            <a:alphaModFix amt="10085"/>
            <a:extLst/>
          </a:blip>
          <a:stretch>
            <a:fillRect/>
          </a:stretch>
        </p:blipFill>
        <p:spPr>
          <a:xfrm>
            <a:off x="-66386" y="-1314257"/>
            <a:ext cx="24516772" cy="16344514"/>
          </a:xfrm>
          <a:prstGeom prst="rect">
            <a:avLst/>
          </a:prstGeom>
          <a:ln w="12700">
            <a:miter lim="400000"/>
          </a:ln>
        </p:spPr>
      </p:pic>
      <p:sp>
        <p:nvSpPr>
          <p:cNvPr id="123" name="Shape 1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Fullscreen text">
    <p:bg>
      <p:bgPr>
        <a:solidFill>
          <a:srgbClr val="E4315C"/>
        </a:solidFill>
        <a:effectLst/>
      </p:bgPr>
    </p:bg>
    <p:spTree>
      <p:nvGrpSpPr>
        <p:cNvPr id="1" name=""/>
        <p:cNvGrpSpPr/>
        <p:nvPr/>
      </p:nvGrpSpPr>
      <p:grpSpPr>
        <a:xfrm>
          <a:off x="0" y="0"/>
          <a:ext cx="0" cy="0"/>
          <a:chOff x="0" y="0"/>
          <a:chExt cx="0" cy="0"/>
        </a:xfrm>
      </p:grpSpPr>
      <p:sp>
        <p:nvSpPr>
          <p:cNvPr id="130" name="Shape 130"/>
          <p:cNvSpPr/>
          <p:nvPr/>
        </p:nvSpPr>
        <p:spPr>
          <a:xfrm>
            <a:off x="1055453" y="954915"/>
            <a:ext cx="22695468" cy="1180617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a:lnSpc>
                <a:spcPct val="100000"/>
              </a:lnSpc>
              <a:defRPr sz="14000"/>
            </a:pPr>
            <a:r>
              <a:t>Cras ac convallis massa, quis maximus magna. Etiam eu odio mi. Maecenas </a:t>
            </a:r>
            <a:r>
              <a:rPr>
                <a:solidFill>
                  <a:srgbClr val="97286F"/>
                </a:solidFill>
              </a:rPr>
              <a:t>accumsan</a:t>
            </a:r>
            <a:r>
              <a:t> tristique ligula, nec varius massa ornare malesuada.</a:t>
            </a:r>
          </a:p>
        </p:txBody>
      </p:sp>
      <p:sp>
        <p:nvSpPr>
          <p:cNvPr id="131" name="Shape 1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Evance University">
    <p:bg>
      <p:bgPr>
        <a:solidFill>
          <a:srgbClr val="FFFFFF"/>
        </a:solidFill>
        <a:effectLst/>
      </p:bgPr>
    </p:bg>
    <p:spTree>
      <p:nvGrpSpPr>
        <p:cNvPr id="1" name=""/>
        <p:cNvGrpSpPr/>
        <p:nvPr/>
      </p:nvGrpSpPr>
      <p:grpSpPr>
        <a:xfrm>
          <a:off x="0" y="0"/>
          <a:ext cx="0" cy="0"/>
          <a:chOff x="0" y="0"/>
          <a:chExt cx="0" cy="0"/>
        </a:xfrm>
      </p:grpSpPr>
      <p:pic>
        <p:nvPicPr>
          <p:cNvPr id="138" name="pasted-image.pdf"/>
          <p:cNvPicPr>
            <a:picLocks noChangeAspect="1"/>
          </p:cNvPicPr>
          <p:nvPr/>
        </p:nvPicPr>
        <p:blipFill>
          <a:blip r:embed="rId2">
            <a:extLst/>
          </a:blip>
          <a:stretch>
            <a:fillRect/>
          </a:stretch>
        </p:blipFill>
        <p:spPr>
          <a:xfrm>
            <a:off x="9642840" y="3531624"/>
            <a:ext cx="5479318" cy="6652751"/>
          </a:xfrm>
          <a:prstGeom prst="rect">
            <a:avLst/>
          </a:prstGeom>
          <a:ln w="12700">
            <a:miter lim="400000"/>
          </a:ln>
        </p:spPr>
      </p:pic>
      <p:sp>
        <p:nvSpPr>
          <p:cNvPr id="139" name="Shape 13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echnologies">
    <p:bg>
      <p:bgPr>
        <a:solidFill>
          <a:srgbClr val="FFFFFF"/>
        </a:solidFill>
        <a:effectLst/>
      </p:bgPr>
    </p:bg>
    <p:spTree>
      <p:nvGrpSpPr>
        <p:cNvPr id="1" name=""/>
        <p:cNvGrpSpPr/>
        <p:nvPr/>
      </p:nvGrpSpPr>
      <p:grpSpPr>
        <a:xfrm>
          <a:off x="0" y="0"/>
          <a:ext cx="0" cy="0"/>
          <a:chOff x="0" y="0"/>
          <a:chExt cx="0" cy="0"/>
        </a:xfrm>
      </p:grpSpPr>
      <p:sp>
        <p:nvSpPr>
          <p:cNvPr id="146" name="Shape 146"/>
          <p:cNvSpPr/>
          <p:nvPr/>
        </p:nvSpPr>
        <p:spPr>
          <a:xfrm>
            <a:off x="1055025" y="1199067"/>
            <a:ext cx="5727701" cy="82099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solidFill>
                  <a:srgbClr val="97286F"/>
                </a:solidFill>
              </a:defRPr>
            </a:lvl1pPr>
          </a:lstStyle>
          <a:p>
            <a:r>
              <a:t>Technologies</a:t>
            </a:r>
          </a:p>
        </p:txBody>
      </p:sp>
      <p:pic>
        <p:nvPicPr>
          <p:cNvPr id="147" name="pasted-image.pdf"/>
          <p:cNvPicPr>
            <a:picLocks noChangeAspect="1"/>
          </p:cNvPicPr>
          <p:nvPr/>
        </p:nvPicPr>
        <p:blipFill>
          <a:blip r:embed="rId2">
            <a:extLst/>
          </a:blip>
          <a:stretch>
            <a:fillRect/>
          </a:stretch>
        </p:blipFill>
        <p:spPr>
          <a:xfrm>
            <a:off x="3744697" y="3860068"/>
            <a:ext cx="2034807" cy="2034840"/>
          </a:xfrm>
          <a:prstGeom prst="rect">
            <a:avLst/>
          </a:prstGeom>
          <a:ln w="12700">
            <a:miter lim="400000"/>
          </a:ln>
        </p:spPr>
      </p:pic>
      <p:pic>
        <p:nvPicPr>
          <p:cNvPr id="148" name="pasted-image.pdf"/>
          <p:cNvPicPr>
            <a:picLocks noChangeAspect="1"/>
          </p:cNvPicPr>
          <p:nvPr/>
        </p:nvPicPr>
        <p:blipFill>
          <a:blip r:embed="rId3">
            <a:extLst/>
          </a:blip>
          <a:stretch>
            <a:fillRect/>
          </a:stretch>
        </p:blipFill>
        <p:spPr>
          <a:xfrm>
            <a:off x="6113915" y="3853068"/>
            <a:ext cx="2034807" cy="2034818"/>
          </a:xfrm>
          <a:prstGeom prst="rect">
            <a:avLst/>
          </a:prstGeom>
          <a:ln w="12700">
            <a:miter lim="400000"/>
          </a:ln>
        </p:spPr>
      </p:pic>
      <p:pic>
        <p:nvPicPr>
          <p:cNvPr id="149" name="pasted-image.pdf"/>
          <p:cNvPicPr>
            <a:picLocks noChangeAspect="1"/>
          </p:cNvPicPr>
          <p:nvPr/>
        </p:nvPicPr>
        <p:blipFill>
          <a:blip r:embed="rId4">
            <a:extLst/>
          </a:blip>
          <a:stretch>
            <a:fillRect/>
          </a:stretch>
        </p:blipFill>
        <p:spPr>
          <a:xfrm>
            <a:off x="8483133" y="3856568"/>
            <a:ext cx="2034840" cy="2034840"/>
          </a:xfrm>
          <a:prstGeom prst="rect">
            <a:avLst/>
          </a:prstGeom>
          <a:ln w="12700">
            <a:miter lim="400000"/>
          </a:ln>
        </p:spPr>
      </p:pic>
      <p:pic>
        <p:nvPicPr>
          <p:cNvPr id="150" name="pasted-image.pdf"/>
          <p:cNvPicPr>
            <a:picLocks noChangeAspect="1"/>
          </p:cNvPicPr>
          <p:nvPr/>
        </p:nvPicPr>
        <p:blipFill>
          <a:blip r:embed="rId5">
            <a:extLst/>
          </a:blip>
          <a:stretch>
            <a:fillRect/>
          </a:stretch>
        </p:blipFill>
        <p:spPr>
          <a:xfrm>
            <a:off x="11869795" y="3763262"/>
            <a:ext cx="8323561" cy="2128146"/>
          </a:xfrm>
          <a:prstGeom prst="rect">
            <a:avLst/>
          </a:prstGeom>
          <a:ln w="12700">
            <a:miter lim="400000"/>
          </a:ln>
        </p:spPr>
      </p:pic>
      <p:pic>
        <p:nvPicPr>
          <p:cNvPr id="151" name="pasted-image.pdf"/>
          <p:cNvPicPr>
            <a:picLocks noChangeAspect="1"/>
          </p:cNvPicPr>
          <p:nvPr/>
        </p:nvPicPr>
        <p:blipFill>
          <a:blip r:embed="rId6">
            <a:extLst/>
          </a:blip>
          <a:stretch>
            <a:fillRect/>
          </a:stretch>
        </p:blipFill>
        <p:spPr>
          <a:xfrm>
            <a:off x="3744697" y="7070005"/>
            <a:ext cx="2034807" cy="2872134"/>
          </a:xfrm>
          <a:prstGeom prst="rect">
            <a:avLst/>
          </a:prstGeom>
          <a:ln w="12700">
            <a:miter lim="400000"/>
          </a:ln>
        </p:spPr>
      </p:pic>
      <p:pic>
        <p:nvPicPr>
          <p:cNvPr id="152" name="pasted-image.pdf"/>
          <p:cNvPicPr>
            <a:picLocks noChangeAspect="1"/>
          </p:cNvPicPr>
          <p:nvPr/>
        </p:nvPicPr>
        <p:blipFill>
          <a:blip r:embed="rId7">
            <a:extLst/>
          </a:blip>
          <a:stretch>
            <a:fillRect/>
          </a:stretch>
        </p:blipFill>
        <p:spPr>
          <a:xfrm>
            <a:off x="6113915" y="7070739"/>
            <a:ext cx="2034807" cy="2870667"/>
          </a:xfrm>
          <a:prstGeom prst="rect">
            <a:avLst/>
          </a:prstGeom>
          <a:ln w="12700">
            <a:miter lim="400000"/>
          </a:ln>
        </p:spPr>
      </p:pic>
      <p:pic>
        <p:nvPicPr>
          <p:cNvPr id="153" name="pasted-image.pdf"/>
          <p:cNvPicPr>
            <a:picLocks noChangeAspect="1"/>
          </p:cNvPicPr>
          <p:nvPr/>
        </p:nvPicPr>
        <p:blipFill>
          <a:blip r:embed="rId8">
            <a:extLst/>
          </a:blip>
          <a:stretch>
            <a:fillRect/>
          </a:stretch>
        </p:blipFill>
        <p:spPr>
          <a:xfrm>
            <a:off x="8482800" y="7065224"/>
            <a:ext cx="2035474" cy="2865205"/>
          </a:xfrm>
          <a:prstGeom prst="rect">
            <a:avLst/>
          </a:prstGeom>
          <a:ln w="12700">
            <a:miter lim="400000"/>
          </a:ln>
        </p:spPr>
      </p:pic>
      <p:pic>
        <p:nvPicPr>
          <p:cNvPr id="154" name="pasted-image.pdf"/>
          <p:cNvPicPr>
            <a:picLocks noChangeAspect="1"/>
          </p:cNvPicPr>
          <p:nvPr/>
        </p:nvPicPr>
        <p:blipFill>
          <a:blip r:embed="rId9">
            <a:extLst/>
          </a:blip>
          <a:stretch>
            <a:fillRect/>
          </a:stretch>
        </p:blipFill>
        <p:spPr>
          <a:xfrm>
            <a:off x="11902154" y="7053486"/>
            <a:ext cx="4610311" cy="2823557"/>
          </a:xfrm>
          <a:prstGeom prst="rect">
            <a:avLst/>
          </a:prstGeom>
          <a:ln w="12700">
            <a:miter lim="400000"/>
          </a:ln>
        </p:spPr>
      </p:pic>
      <p:pic>
        <p:nvPicPr>
          <p:cNvPr id="155" name="pasted-image.pdf"/>
          <p:cNvPicPr>
            <a:picLocks noChangeAspect="1"/>
          </p:cNvPicPr>
          <p:nvPr/>
        </p:nvPicPr>
        <p:blipFill>
          <a:blip r:embed="rId10">
            <a:extLst/>
          </a:blip>
          <a:stretch>
            <a:fillRect/>
          </a:stretch>
        </p:blipFill>
        <p:spPr>
          <a:xfrm>
            <a:off x="17387064" y="7059407"/>
            <a:ext cx="3252239" cy="2893330"/>
          </a:xfrm>
          <a:prstGeom prst="rect">
            <a:avLst/>
          </a:prstGeom>
          <a:ln w="12700">
            <a:miter lim="400000"/>
          </a:ln>
        </p:spPr>
      </p:pic>
      <p:sp>
        <p:nvSpPr>
          <p:cNvPr id="156" name="Shape 15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Software Factory logo">
    <p:bg>
      <p:bgPr>
        <a:solidFill>
          <a:srgbClr val="97286F"/>
        </a:solidFill>
        <a:effectLst/>
      </p:bgPr>
    </p:bg>
    <p:spTree>
      <p:nvGrpSpPr>
        <p:cNvPr id="1" name=""/>
        <p:cNvGrpSpPr/>
        <p:nvPr/>
      </p:nvGrpSpPr>
      <p:grpSpPr>
        <a:xfrm>
          <a:off x="0" y="0"/>
          <a:ext cx="0" cy="0"/>
          <a:chOff x="0" y="0"/>
          <a:chExt cx="0" cy="0"/>
        </a:xfrm>
      </p:grpSpPr>
      <p:pic>
        <p:nvPicPr>
          <p:cNvPr id="163" name="pasted-image.pdf"/>
          <p:cNvPicPr>
            <a:picLocks noChangeAspect="1"/>
          </p:cNvPicPr>
          <p:nvPr/>
        </p:nvPicPr>
        <p:blipFill>
          <a:blip r:embed="rId2">
            <a:extLst/>
          </a:blip>
          <a:stretch>
            <a:fillRect/>
          </a:stretch>
        </p:blipFill>
        <p:spPr>
          <a:xfrm>
            <a:off x="5424363" y="3712062"/>
            <a:ext cx="13535274" cy="6291876"/>
          </a:xfrm>
          <a:prstGeom prst="rect">
            <a:avLst/>
          </a:prstGeom>
          <a:ln w="12700">
            <a:miter lim="400000"/>
          </a:ln>
        </p:spPr>
      </p:pic>
      <p:sp>
        <p:nvSpPr>
          <p:cNvPr id="164" name="Shape 16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bg>
      <p:bgPr>
        <a:solidFill>
          <a:srgbClr val="FFFFFF"/>
        </a:solidFill>
        <a:effectLst/>
      </p:bgPr>
    </p:bg>
    <p:spTree>
      <p:nvGrpSpPr>
        <p:cNvPr id="1" name=""/>
        <p:cNvGrpSpPr/>
        <p:nvPr/>
      </p:nvGrpSpPr>
      <p:grpSpPr>
        <a:xfrm>
          <a:off x="0" y="0"/>
          <a:ext cx="0" cy="0"/>
          <a:chOff x="0" y="0"/>
          <a:chExt cx="0" cy="0"/>
        </a:xfrm>
      </p:grpSpPr>
      <p:sp>
        <p:nvSpPr>
          <p:cNvPr id="171" name="Shape 171"/>
          <p:cNvSpPr>
            <a:spLocks noGrp="1"/>
          </p:cNvSpPr>
          <p:nvPr>
            <p:ph type="sldNum" sz="quarter" idx="2"/>
          </p:nvPr>
        </p:nvSpPr>
        <p:spPr>
          <a:xfrm>
            <a:off x="11935814" y="13010554"/>
            <a:ext cx="494513" cy="511176"/>
          </a:xfrm>
          <a:prstGeom prst="rect">
            <a:avLst/>
          </a:prstGeom>
        </p:spPr>
        <p:txBody>
          <a:bodyPr lIns="71437" tIns="71437" rIns="71437" bIns="71437"/>
          <a:lstStyle>
            <a:lvl1pPr defTabSz="821531"/>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Logo">
    <p:bg>
      <p:bgPr>
        <a:solidFill>
          <a:srgbClr val="F4F4F4"/>
        </a:solidFill>
        <a:effectLst/>
      </p:bgPr>
    </p:bg>
    <p:spTree>
      <p:nvGrpSpPr>
        <p:cNvPr id="1" name=""/>
        <p:cNvGrpSpPr/>
        <p:nvPr/>
      </p:nvGrpSpPr>
      <p:grpSpPr>
        <a:xfrm>
          <a:off x="0" y="0"/>
          <a:ext cx="0" cy="0"/>
          <a:chOff x="0" y="0"/>
          <a:chExt cx="0" cy="0"/>
        </a:xfrm>
      </p:grpSpPr>
      <p:pic>
        <p:nvPicPr>
          <p:cNvPr id="18" name="pasted-image.pdf"/>
          <p:cNvPicPr>
            <a:picLocks noChangeAspect="1"/>
          </p:cNvPicPr>
          <p:nvPr/>
        </p:nvPicPr>
        <p:blipFill>
          <a:blip r:embed="rId2">
            <a:extLst/>
          </a:blip>
          <a:stretch>
            <a:fillRect/>
          </a:stretch>
        </p:blipFill>
        <p:spPr>
          <a:xfrm>
            <a:off x="9014561" y="4469834"/>
            <a:ext cx="6608877" cy="5030332"/>
          </a:xfrm>
          <a:prstGeom prst="rect">
            <a:avLst/>
          </a:prstGeom>
          <a:ln w="12700">
            <a:miter lim="400000"/>
          </a:ln>
        </p:spPr>
      </p:pic>
      <p:sp>
        <p:nvSpPr>
          <p:cNvPr id="19" name="Shape 1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s">
    <p:bg>
      <p:bgPr>
        <a:solidFill>
          <a:srgbClr val="33A0C5"/>
        </a:solidFill>
        <a:effectLst/>
      </p:bgPr>
    </p:bg>
    <p:spTree>
      <p:nvGrpSpPr>
        <p:cNvPr id="1" name=""/>
        <p:cNvGrpSpPr/>
        <p:nvPr/>
      </p:nvGrpSpPr>
      <p:grpSpPr>
        <a:xfrm>
          <a:off x="0" y="0"/>
          <a:ext cx="0" cy="0"/>
          <a:chOff x="0" y="0"/>
          <a:chExt cx="0" cy="0"/>
        </a:xfrm>
      </p:grpSpPr>
      <p:sp>
        <p:nvSpPr>
          <p:cNvPr id="26" name="Shape 26"/>
          <p:cNvSpPr/>
          <p:nvPr/>
        </p:nvSpPr>
        <p:spPr>
          <a:xfrm>
            <a:off x="2521129" y="1882014"/>
            <a:ext cx="8405115" cy="167157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lnSpc>
                <a:spcPct val="100000"/>
              </a:lnSpc>
              <a:defRPr sz="14000">
                <a:solidFill>
                  <a:srgbClr val="E4325C"/>
                </a:solidFill>
              </a:defRPr>
            </a:pPr>
            <a:r>
              <a:t>XXL</a:t>
            </a:r>
            <a:r>
              <a:rPr>
                <a:solidFill>
                  <a:srgbClr val="97286F"/>
                </a:solidFill>
              </a:rPr>
              <a:t> </a:t>
            </a:r>
            <a:r>
              <a:t>Title</a:t>
            </a:r>
          </a:p>
        </p:txBody>
      </p:sp>
      <p:sp>
        <p:nvSpPr>
          <p:cNvPr id="27" name="Shape 27"/>
          <p:cNvSpPr/>
          <p:nvPr/>
        </p:nvSpPr>
        <p:spPr>
          <a:xfrm>
            <a:off x="2521129" y="4331827"/>
            <a:ext cx="4607434" cy="111721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9000"/>
            </a:lvl1pPr>
          </a:lstStyle>
          <a:p>
            <a:r>
              <a:t>XL Title</a:t>
            </a:r>
          </a:p>
        </p:txBody>
      </p:sp>
      <p:sp>
        <p:nvSpPr>
          <p:cNvPr id="28" name="Shape 28"/>
          <p:cNvSpPr/>
          <p:nvPr/>
        </p:nvSpPr>
        <p:spPr>
          <a:xfrm>
            <a:off x="2521129" y="11716070"/>
            <a:ext cx="1177545" cy="39697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2600">
                <a:solidFill>
                  <a:srgbClr val="E4325C"/>
                </a:solidFill>
              </a:defRPr>
            </a:lvl1pPr>
          </a:lstStyle>
          <a:p>
            <a:r>
              <a:t>S Title</a:t>
            </a:r>
          </a:p>
        </p:txBody>
      </p:sp>
      <p:sp>
        <p:nvSpPr>
          <p:cNvPr id="29" name="Shape 29"/>
          <p:cNvSpPr/>
          <p:nvPr/>
        </p:nvSpPr>
        <p:spPr>
          <a:xfrm>
            <a:off x="2521129" y="10064668"/>
            <a:ext cx="1613346" cy="60941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4500">
                <a:latin typeface="Gotham Book"/>
                <a:ea typeface="Gotham Book"/>
                <a:cs typeface="Gotham Book"/>
                <a:sym typeface="Gotham Book"/>
              </a:defRPr>
            </a:lvl1pPr>
          </a:lstStyle>
          <a:p>
            <a:r>
              <a:t>Body</a:t>
            </a:r>
          </a:p>
        </p:txBody>
      </p:sp>
      <p:sp>
        <p:nvSpPr>
          <p:cNvPr id="30" name="Shape 30"/>
          <p:cNvSpPr/>
          <p:nvPr/>
        </p:nvSpPr>
        <p:spPr>
          <a:xfrm>
            <a:off x="2521129" y="6447504"/>
            <a:ext cx="2755076" cy="82099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L Title</a:t>
            </a:r>
          </a:p>
        </p:txBody>
      </p:sp>
      <p:sp>
        <p:nvSpPr>
          <p:cNvPr id="31" name="Shape 31"/>
          <p:cNvSpPr/>
          <p:nvPr/>
        </p:nvSpPr>
        <p:spPr>
          <a:xfrm>
            <a:off x="2521129" y="8201685"/>
            <a:ext cx="5614608" cy="82099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Gotham Book"/>
                <a:ea typeface="Gotham Book"/>
                <a:cs typeface="Gotham Book"/>
                <a:sym typeface="Gotham Book"/>
              </a:defRPr>
            </a:lvl1pPr>
          </a:lstStyle>
          <a:p>
            <a:r>
              <a:t>L Title - Light</a:t>
            </a: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Colours">
    <p:bg>
      <p:bgPr>
        <a:solidFill>
          <a:srgbClr val="FFFFFF"/>
        </a:solidFill>
        <a:effectLst/>
      </p:bgPr>
    </p:bg>
    <p:spTree>
      <p:nvGrpSpPr>
        <p:cNvPr id="1" name=""/>
        <p:cNvGrpSpPr/>
        <p:nvPr/>
      </p:nvGrpSpPr>
      <p:grpSpPr>
        <a:xfrm>
          <a:off x="0" y="0"/>
          <a:ext cx="0" cy="0"/>
          <a:chOff x="0" y="0"/>
          <a:chExt cx="0" cy="0"/>
        </a:xfrm>
      </p:grpSpPr>
      <p:sp>
        <p:nvSpPr>
          <p:cNvPr id="39" name="Shape 39"/>
          <p:cNvSpPr/>
          <p:nvPr/>
        </p:nvSpPr>
        <p:spPr>
          <a:xfrm>
            <a:off x="1137978" y="5313574"/>
            <a:ext cx="3088852" cy="3088852"/>
          </a:xfrm>
          <a:prstGeom prst="ellipse">
            <a:avLst/>
          </a:prstGeom>
          <a:solidFill>
            <a:srgbClr val="33A0C5"/>
          </a:solidFill>
          <a:ln w="12700">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0" name="Shape 40"/>
          <p:cNvSpPr/>
          <p:nvPr/>
        </p:nvSpPr>
        <p:spPr>
          <a:xfrm>
            <a:off x="1055025" y="1050954"/>
            <a:ext cx="9249157" cy="111721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9000">
                <a:solidFill>
                  <a:srgbClr val="97286F"/>
                </a:solidFill>
              </a:defRPr>
            </a:lvl1pPr>
          </a:lstStyle>
          <a:p>
            <a:pPr>
              <a:defRPr>
                <a:solidFill>
                  <a:srgbClr val="FFFFFF"/>
                </a:solidFill>
              </a:defRPr>
            </a:pPr>
            <a:r>
              <a:rPr>
                <a:solidFill>
                  <a:srgbClr val="97286F"/>
                </a:solidFill>
              </a:rPr>
              <a:t>Primary colours</a:t>
            </a:r>
          </a:p>
        </p:txBody>
      </p:sp>
      <p:sp>
        <p:nvSpPr>
          <p:cNvPr id="41" name="Shape 41"/>
          <p:cNvSpPr/>
          <p:nvPr/>
        </p:nvSpPr>
        <p:spPr>
          <a:xfrm>
            <a:off x="4558512" y="5313574"/>
            <a:ext cx="3088852" cy="3088852"/>
          </a:xfrm>
          <a:prstGeom prst="ellipse">
            <a:avLst/>
          </a:prstGeom>
          <a:solidFill>
            <a:srgbClr val="97286F"/>
          </a:solidFill>
          <a:ln w="12700">
            <a:miter lim="400000"/>
          </a:ln>
        </p:spPr>
        <p:txBody>
          <a:bodyPr lIns="50800" tIns="50800" rIns="50800" bIns="50800" anchor="ctr"/>
          <a:lstStyle/>
          <a:p>
            <a:pPr algn="ctr">
              <a:lnSpc>
                <a:spcPct val="100000"/>
              </a:lnSpc>
              <a:defRPr sz="3200">
                <a:latin typeface="Helvetica Light"/>
                <a:ea typeface="Helvetica Light"/>
                <a:cs typeface="Helvetica Light"/>
                <a:sym typeface="Helvetica Light"/>
              </a:defRPr>
            </a:pPr>
            <a:endParaRPr/>
          </a:p>
        </p:txBody>
      </p:sp>
      <p:sp>
        <p:nvSpPr>
          <p:cNvPr id="42" name="Shape 42"/>
          <p:cNvSpPr/>
          <p:nvPr/>
        </p:nvSpPr>
        <p:spPr>
          <a:xfrm>
            <a:off x="7979045" y="5313574"/>
            <a:ext cx="3088852" cy="3088852"/>
          </a:xfrm>
          <a:prstGeom prst="ellipse">
            <a:avLst/>
          </a:prstGeom>
          <a:solidFill>
            <a:srgbClr val="E4315C"/>
          </a:solidFill>
          <a:ln w="12700">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3" name="Shape 4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ingle item">
    <p:bg>
      <p:bgPr>
        <a:solidFill>
          <a:srgbClr val="33A0C5"/>
        </a:solidFill>
        <a:effectLst/>
      </p:bgPr>
    </p:bg>
    <p:spTree>
      <p:nvGrpSpPr>
        <p:cNvPr id="1" name=""/>
        <p:cNvGrpSpPr/>
        <p:nvPr/>
      </p:nvGrpSpPr>
      <p:grpSpPr>
        <a:xfrm>
          <a:off x="0" y="0"/>
          <a:ext cx="0" cy="0"/>
          <a:chOff x="0" y="0"/>
          <a:chExt cx="0" cy="0"/>
        </a:xfrm>
      </p:grpSpPr>
      <p:sp>
        <p:nvSpPr>
          <p:cNvPr id="50" name="Shape 50"/>
          <p:cNvSpPr/>
          <p:nvPr/>
        </p:nvSpPr>
        <p:spPr>
          <a:xfrm>
            <a:off x="2764164" y="4643160"/>
            <a:ext cx="12266614" cy="167157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100000"/>
              </a:lnSpc>
              <a:defRPr sz="14000">
                <a:solidFill>
                  <a:srgbClr val="E4325C"/>
                </a:solidFill>
              </a:defRPr>
            </a:lvl1pPr>
          </a:lstStyle>
          <a:p>
            <a:r>
              <a:t>Lorem ipsum</a:t>
            </a:r>
          </a:p>
        </p:txBody>
      </p:sp>
      <p:sp>
        <p:nvSpPr>
          <p:cNvPr id="51" name="Shape 51"/>
          <p:cNvSpPr/>
          <p:nvPr/>
        </p:nvSpPr>
        <p:spPr>
          <a:xfrm>
            <a:off x="982979" y="1153790"/>
            <a:ext cx="5690998" cy="111721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9000"/>
            </a:lvl1pPr>
          </a:lstStyle>
          <a:p>
            <a:r>
              <a:t>Slide title</a:t>
            </a:r>
          </a:p>
        </p:txBody>
      </p:sp>
      <p:sp>
        <p:nvSpPr>
          <p:cNvPr id="52" name="Shape 52"/>
          <p:cNvSpPr/>
          <p:nvPr/>
        </p:nvSpPr>
        <p:spPr>
          <a:xfrm>
            <a:off x="3925628" y="7117453"/>
            <a:ext cx="14239808" cy="19553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a:latin typeface="Gotham Book"/>
                <a:ea typeface="Gotham Book"/>
                <a:cs typeface="Gotham Book"/>
                <a:sym typeface="Gotham Book"/>
              </a:defRPr>
            </a:lvl1pPr>
          </a:lstStyle>
          <a:p>
            <a:r>
              <a:t>Aliquam tellus ligula, suscipit eget dui in, vulputate vulputate felis</a:t>
            </a:r>
          </a:p>
        </p:txBody>
      </p:sp>
      <p:sp>
        <p:nvSpPr>
          <p:cNvPr id="53" name="Shape 5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3 Column items">
    <p:bg>
      <p:bgPr>
        <a:solidFill>
          <a:srgbClr val="33A0C5"/>
        </a:solidFill>
        <a:effectLst/>
      </p:bgPr>
    </p:bg>
    <p:spTree>
      <p:nvGrpSpPr>
        <p:cNvPr id="1" name=""/>
        <p:cNvGrpSpPr/>
        <p:nvPr/>
      </p:nvGrpSpPr>
      <p:grpSpPr>
        <a:xfrm>
          <a:off x="0" y="0"/>
          <a:ext cx="0" cy="0"/>
          <a:chOff x="0" y="0"/>
          <a:chExt cx="0" cy="0"/>
        </a:xfrm>
      </p:grpSpPr>
      <p:sp>
        <p:nvSpPr>
          <p:cNvPr id="60" name="Shape 60"/>
          <p:cNvSpPr/>
          <p:nvPr/>
        </p:nvSpPr>
        <p:spPr>
          <a:xfrm>
            <a:off x="982979" y="1153790"/>
            <a:ext cx="5690998" cy="111721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9000"/>
            </a:lvl1pPr>
          </a:lstStyle>
          <a:p>
            <a:r>
              <a:t>Slide title</a:t>
            </a:r>
          </a:p>
        </p:txBody>
      </p:sp>
      <p:sp>
        <p:nvSpPr>
          <p:cNvPr id="61" name="Shape 61"/>
          <p:cNvSpPr/>
          <p:nvPr/>
        </p:nvSpPr>
        <p:spPr>
          <a:xfrm>
            <a:off x="3306203" y="7197059"/>
            <a:ext cx="4304539" cy="82099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Item No. 1</a:t>
            </a:r>
          </a:p>
        </p:txBody>
      </p:sp>
      <p:sp>
        <p:nvSpPr>
          <p:cNvPr id="62" name="Shape 62"/>
          <p:cNvSpPr/>
          <p:nvPr/>
        </p:nvSpPr>
        <p:spPr>
          <a:xfrm>
            <a:off x="2383106" y="8322081"/>
            <a:ext cx="6150733" cy="125707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ctr">
              <a:lnSpc>
                <a:spcPct val="120000"/>
              </a:lnSpc>
              <a:defRPr sz="4500">
                <a:latin typeface="Gotham Book"/>
                <a:ea typeface="Gotham Book"/>
                <a:cs typeface="Gotham Book"/>
                <a:sym typeface="Gotham Book"/>
              </a:defRPr>
            </a:lvl1pPr>
          </a:lstStyle>
          <a:p>
            <a:r>
              <a:t>Morbi ut massa vestibulum,</a:t>
            </a:r>
          </a:p>
        </p:txBody>
      </p:sp>
      <p:sp>
        <p:nvSpPr>
          <p:cNvPr id="63" name="Shape 63"/>
          <p:cNvSpPr/>
          <p:nvPr/>
        </p:nvSpPr>
        <p:spPr>
          <a:xfrm>
            <a:off x="9923160" y="7197059"/>
            <a:ext cx="4470464" cy="82099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Item No. 2</a:t>
            </a:r>
          </a:p>
        </p:txBody>
      </p:sp>
      <p:sp>
        <p:nvSpPr>
          <p:cNvPr id="64" name="Shape 64"/>
          <p:cNvSpPr/>
          <p:nvPr/>
        </p:nvSpPr>
        <p:spPr>
          <a:xfrm>
            <a:off x="9116634" y="8296691"/>
            <a:ext cx="6150732" cy="130785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ctr">
              <a:lnSpc>
                <a:spcPct val="130000"/>
              </a:lnSpc>
              <a:defRPr sz="4500">
                <a:latin typeface="Gotham Book"/>
                <a:ea typeface="Gotham Book"/>
                <a:cs typeface="Gotham Book"/>
                <a:sym typeface="Gotham Book"/>
              </a:defRPr>
            </a:lvl1pPr>
          </a:lstStyle>
          <a:p>
            <a:r>
              <a:t>Morbi ut massa vestibulum,</a:t>
            </a:r>
          </a:p>
        </p:txBody>
      </p:sp>
      <p:sp>
        <p:nvSpPr>
          <p:cNvPr id="65" name="Shape 65"/>
          <p:cNvSpPr/>
          <p:nvPr/>
        </p:nvSpPr>
        <p:spPr>
          <a:xfrm>
            <a:off x="16706042" y="7197059"/>
            <a:ext cx="4468813" cy="82099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Item No. 3</a:t>
            </a:r>
          </a:p>
        </p:txBody>
      </p:sp>
      <p:sp>
        <p:nvSpPr>
          <p:cNvPr id="66" name="Shape 66"/>
          <p:cNvSpPr/>
          <p:nvPr/>
        </p:nvSpPr>
        <p:spPr>
          <a:xfrm>
            <a:off x="15850162" y="8296691"/>
            <a:ext cx="6150732" cy="130785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ctr">
              <a:lnSpc>
                <a:spcPct val="130000"/>
              </a:lnSpc>
              <a:defRPr sz="4500">
                <a:latin typeface="Gotham Book"/>
                <a:ea typeface="Gotham Book"/>
                <a:cs typeface="Gotham Book"/>
                <a:sym typeface="Gotham Book"/>
              </a:defRPr>
            </a:lvl1pPr>
          </a:lstStyle>
          <a:p>
            <a:r>
              <a:t>Morbi ut massa vestibulum,</a:t>
            </a:r>
          </a:p>
        </p:txBody>
      </p:sp>
      <p:sp>
        <p:nvSpPr>
          <p:cNvPr id="67" name="Shape 67"/>
          <p:cNvSpPr/>
          <p:nvPr/>
        </p:nvSpPr>
        <p:spPr>
          <a:xfrm>
            <a:off x="4375457" y="4232865"/>
            <a:ext cx="2166030" cy="159609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ln w="50800">
            <a:solidFill>
              <a:srgbClr val="E4325C"/>
            </a:solidFill>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68" name="Shape 68"/>
          <p:cNvSpPr/>
          <p:nvPr/>
        </p:nvSpPr>
        <p:spPr>
          <a:xfrm rot="10800000">
            <a:off x="11108985" y="4232866"/>
            <a:ext cx="2166030" cy="159609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ln w="50800">
            <a:solidFill>
              <a:srgbClr val="E4325C"/>
            </a:solidFill>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69" name="Shape 69"/>
          <p:cNvSpPr/>
          <p:nvPr/>
        </p:nvSpPr>
        <p:spPr>
          <a:xfrm>
            <a:off x="17857434" y="4232866"/>
            <a:ext cx="2166030" cy="159609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ln w="50800">
            <a:solidFill>
              <a:srgbClr val="E4325C"/>
            </a:solidFill>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70" name="Shape 70"/>
          <p:cNvSpPr/>
          <p:nvPr/>
        </p:nvSpPr>
        <p:spPr>
          <a:xfrm>
            <a:off x="4674680" y="10111784"/>
            <a:ext cx="1567586" cy="39697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ctr">
              <a:defRPr sz="2600">
                <a:solidFill>
                  <a:srgbClr val="E4325C"/>
                </a:solidFill>
              </a:defRPr>
            </a:lvl1pPr>
          </a:lstStyle>
          <a:p>
            <a:r>
              <a:t>Subtitle</a:t>
            </a:r>
          </a:p>
        </p:txBody>
      </p:sp>
      <p:sp>
        <p:nvSpPr>
          <p:cNvPr id="71" name="Shape 71"/>
          <p:cNvSpPr/>
          <p:nvPr/>
        </p:nvSpPr>
        <p:spPr>
          <a:xfrm>
            <a:off x="11408207" y="10111784"/>
            <a:ext cx="1567586" cy="39697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ctr">
              <a:defRPr sz="2600">
                <a:solidFill>
                  <a:srgbClr val="E4325C"/>
                </a:solidFill>
              </a:defRPr>
            </a:lvl1pPr>
          </a:lstStyle>
          <a:p>
            <a:r>
              <a:t>Subtitle</a:t>
            </a:r>
          </a:p>
        </p:txBody>
      </p:sp>
      <p:sp>
        <p:nvSpPr>
          <p:cNvPr id="72" name="Shape 72"/>
          <p:cNvSpPr/>
          <p:nvPr/>
        </p:nvSpPr>
        <p:spPr>
          <a:xfrm>
            <a:off x="18156656" y="10111784"/>
            <a:ext cx="1567586" cy="39697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ctr">
              <a:defRPr sz="2600">
                <a:solidFill>
                  <a:srgbClr val="E4325C"/>
                </a:solidFill>
              </a:defRPr>
            </a:lvl1pPr>
          </a:lstStyle>
          <a:p>
            <a:r>
              <a:t>Subtitle</a:t>
            </a:r>
          </a:p>
        </p:txBody>
      </p:sp>
      <p:sp>
        <p:nvSpPr>
          <p:cNvPr id="73" name="Shape 7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2 Column 4 items">
    <p:bg>
      <p:bgPr>
        <a:solidFill>
          <a:srgbClr val="33A0C5"/>
        </a:solidFill>
        <a:effectLst/>
      </p:bgPr>
    </p:bg>
    <p:spTree>
      <p:nvGrpSpPr>
        <p:cNvPr id="1" name=""/>
        <p:cNvGrpSpPr/>
        <p:nvPr/>
      </p:nvGrpSpPr>
      <p:grpSpPr>
        <a:xfrm>
          <a:off x="0" y="0"/>
          <a:ext cx="0" cy="0"/>
          <a:chOff x="0" y="0"/>
          <a:chExt cx="0" cy="0"/>
        </a:xfrm>
      </p:grpSpPr>
      <p:sp>
        <p:nvSpPr>
          <p:cNvPr id="80" name="Shape 80"/>
          <p:cNvSpPr/>
          <p:nvPr/>
        </p:nvSpPr>
        <p:spPr>
          <a:xfrm>
            <a:off x="5458889" y="3684219"/>
            <a:ext cx="3799333" cy="82099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Gotham Book"/>
                <a:ea typeface="Gotham Book"/>
                <a:cs typeface="Gotham Book"/>
                <a:sym typeface="Gotham Book"/>
              </a:defRPr>
            </a:lvl1pPr>
          </a:lstStyle>
          <a:p>
            <a:r>
              <a:t>Item title</a:t>
            </a:r>
          </a:p>
        </p:txBody>
      </p:sp>
      <p:sp>
        <p:nvSpPr>
          <p:cNvPr id="81" name="Shape 81"/>
          <p:cNvSpPr/>
          <p:nvPr/>
        </p:nvSpPr>
        <p:spPr>
          <a:xfrm>
            <a:off x="5488004" y="4665349"/>
            <a:ext cx="5682981" cy="86216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600">
                <a:solidFill>
                  <a:srgbClr val="E4325C"/>
                </a:solidFill>
              </a:defRPr>
            </a:lvl1pPr>
          </a:lstStyle>
          <a:p>
            <a:r>
              <a:t>Pellentesque quam nisi, euismod vel consectetur quis,</a:t>
            </a:r>
          </a:p>
        </p:txBody>
      </p:sp>
      <p:sp>
        <p:nvSpPr>
          <p:cNvPr id="82" name="Shape 82"/>
          <p:cNvSpPr/>
          <p:nvPr/>
        </p:nvSpPr>
        <p:spPr>
          <a:xfrm>
            <a:off x="3532745" y="4155258"/>
            <a:ext cx="1175496" cy="86619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ln w="50800">
            <a:solidFill>
              <a:srgbClr val="E4325C"/>
            </a:solidFill>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83" name="Shape 83"/>
          <p:cNvSpPr/>
          <p:nvPr/>
        </p:nvSpPr>
        <p:spPr>
          <a:xfrm>
            <a:off x="15187090" y="3684219"/>
            <a:ext cx="3799333" cy="82099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Gotham Book"/>
                <a:ea typeface="Gotham Book"/>
                <a:cs typeface="Gotham Book"/>
                <a:sym typeface="Gotham Book"/>
              </a:defRPr>
            </a:lvl1pPr>
          </a:lstStyle>
          <a:p>
            <a:r>
              <a:t>Item title</a:t>
            </a:r>
          </a:p>
        </p:txBody>
      </p:sp>
      <p:sp>
        <p:nvSpPr>
          <p:cNvPr id="84" name="Shape 84"/>
          <p:cNvSpPr/>
          <p:nvPr/>
        </p:nvSpPr>
        <p:spPr>
          <a:xfrm>
            <a:off x="15216204" y="4665349"/>
            <a:ext cx="5682981" cy="86216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600">
                <a:solidFill>
                  <a:srgbClr val="E4325C"/>
                </a:solidFill>
              </a:defRPr>
            </a:lvl1pPr>
          </a:lstStyle>
          <a:p>
            <a:r>
              <a:t>Pellentesque quam nisi, euismod vel consectetur quis,</a:t>
            </a:r>
          </a:p>
        </p:txBody>
      </p:sp>
      <p:sp>
        <p:nvSpPr>
          <p:cNvPr id="85" name="Shape 85"/>
          <p:cNvSpPr/>
          <p:nvPr/>
        </p:nvSpPr>
        <p:spPr>
          <a:xfrm>
            <a:off x="13260945" y="4155258"/>
            <a:ext cx="1175497" cy="86619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ln w="50800">
            <a:solidFill>
              <a:srgbClr val="E4325C"/>
            </a:solidFill>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86" name="Shape 86"/>
          <p:cNvSpPr/>
          <p:nvPr/>
        </p:nvSpPr>
        <p:spPr>
          <a:xfrm>
            <a:off x="5458889" y="8188486"/>
            <a:ext cx="3799333" cy="82099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Gotham Book"/>
                <a:ea typeface="Gotham Book"/>
                <a:cs typeface="Gotham Book"/>
                <a:sym typeface="Gotham Book"/>
              </a:defRPr>
            </a:lvl1pPr>
          </a:lstStyle>
          <a:p>
            <a:r>
              <a:t>Item title</a:t>
            </a:r>
          </a:p>
        </p:txBody>
      </p:sp>
      <p:sp>
        <p:nvSpPr>
          <p:cNvPr id="87" name="Shape 87"/>
          <p:cNvSpPr/>
          <p:nvPr/>
        </p:nvSpPr>
        <p:spPr>
          <a:xfrm>
            <a:off x="5488004" y="9169616"/>
            <a:ext cx="5682981" cy="86216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600">
                <a:solidFill>
                  <a:srgbClr val="E4325C"/>
                </a:solidFill>
              </a:defRPr>
            </a:lvl1pPr>
          </a:lstStyle>
          <a:p>
            <a:r>
              <a:t>Pellentesque quam nisi, euismod vel consectetur quis,</a:t>
            </a:r>
          </a:p>
        </p:txBody>
      </p:sp>
      <p:sp>
        <p:nvSpPr>
          <p:cNvPr id="88" name="Shape 88"/>
          <p:cNvSpPr/>
          <p:nvPr/>
        </p:nvSpPr>
        <p:spPr>
          <a:xfrm>
            <a:off x="3532745" y="8659524"/>
            <a:ext cx="1175496" cy="86619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ln w="50800">
            <a:solidFill>
              <a:srgbClr val="E4325C"/>
            </a:solidFill>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89" name="Shape 89"/>
          <p:cNvSpPr/>
          <p:nvPr/>
        </p:nvSpPr>
        <p:spPr>
          <a:xfrm>
            <a:off x="15187090" y="8188486"/>
            <a:ext cx="3799333" cy="82099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Gotham Book"/>
                <a:ea typeface="Gotham Book"/>
                <a:cs typeface="Gotham Book"/>
                <a:sym typeface="Gotham Book"/>
              </a:defRPr>
            </a:lvl1pPr>
          </a:lstStyle>
          <a:p>
            <a:r>
              <a:t>Item title</a:t>
            </a:r>
          </a:p>
        </p:txBody>
      </p:sp>
      <p:sp>
        <p:nvSpPr>
          <p:cNvPr id="90" name="Shape 90"/>
          <p:cNvSpPr/>
          <p:nvPr/>
        </p:nvSpPr>
        <p:spPr>
          <a:xfrm>
            <a:off x="15216204" y="9169616"/>
            <a:ext cx="5682981" cy="86216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600">
                <a:solidFill>
                  <a:srgbClr val="E4325C"/>
                </a:solidFill>
              </a:defRPr>
            </a:lvl1pPr>
          </a:lstStyle>
          <a:p>
            <a:r>
              <a:t>Pellentesque quam nisi, euismod vel consectetur quis,</a:t>
            </a:r>
          </a:p>
        </p:txBody>
      </p:sp>
      <p:sp>
        <p:nvSpPr>
          <p:cNvPr id="91" name="Shape 91"/>
          <p:cNvSpPr/>
          <p:nvPr/>
        </p:nvSpPr>
        <p:spPr>
          <a:xfrm>
            <a:off x="13260945" y="8659524"/>
            <a:ext cx="1175497" cy="86619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ln w="50800">
            <a:solidFill>
              <a:srgbClr val="E4325C"/>
            </a:solidFill>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92" name="Shape 9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amp; caption">
    <p:bg>
      <p:bgPr>
        <a:solidFill>
          <a:srgbClr val="E4325C"/>
        </a:solidFill>
        <a:effectLst/>
      </p:bgPr>
    </p:bg>
    <p:spTree>
      <p:nvGrpSpPr>
        <p:cNvPr id="1" name=""/>
        <p:cNvGrpSpPr/>
        <p:nvPr/>
      </p:nvGrpSpPr>
      <p:grpSpPr>
        <a:xfrm>
          <a:off x="0" y="0"/>
          <a:ext cx="0" cy="0"/>
          <a:chOff x="0" y="0"/>
          <a:chExt cx="0" cy="0"/>
        </a:xfrm>
      </p:grpSpPr>
      <p:sp>
        <p:nvSpPr>
          <p:cNvPr id="99" name="Shape 99"/>
          <p:cNvSpPr>
            <a:spLocks noGrp="1"/>
          </p:cNvSpPr>
          <p:nvPr>
            <p:ph type="pic" idx="13"/>
          </p:nvPr>
        </p:nvSpPr>
        <p:spPr>
          <a:xfrm>
            <a:off x="8324212" y="1923531"/>
            <a:ext cx="14803407" cy="9868938"/>
          </a:xfrm>
          <a:prstGeom prst="rect">
            <a:avLst/>
          </a:prstGeom>
        </p:spPr>
        <p:txBody>
          <a:bodyPr lIns="91439" tIns="45719" rIns="91439" bIns="45719">
            <a:noAutofit/>
          </a:bodyPr>
          <a:lstStyle/>
          <a:p>
            <a:endParaRPr/>
          </a:p>
        </p:txBody>
      </p:sp>
      <p:sp>
        <p:nvSpPr>
          <p:cNvPr id="100" name="Shape 100"/>
          <p:cNvSpPr/>
          <p:nvPr/>
        </p:nvSpPr>
        <p:spPr>
          <a:xfrm>
            <a:off x="1269081" y="1918779"/>
            <a:ext cx="7061532" cy="9868938"/>
          </a:xfrm>
          <a:prstGeom prst="rect">
            <a:avLst/>
          </a:prstGeom>
          <a:solidFill>
            <a:srgbClr val="33A0C5"/>
          </a:solidFill>
          <a:ln w="12700">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101" name="Shape 101"/>
          <p:cNvSpPr/>
          <p:nvPr/>
        </p:nvSpPr>
        <p:spPr>
          <a:xfrm>
            <a:off x="1831253" y="5843219"/>
            <a:ext cx="5911788" cy="82099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a:latin typeface="Gotham Book"/>
                <a:ea typeface="Gotham Book"/>
                <a:cs typeface="Gotham Book"/>
                <a:sym typeface="Gotham Book"/>
              </a:defRPr>
            </a:lvl1pPr>
          </a:lstStyle>
          <a:p>
            <a:r>
              <a:t>Photo caption</a:t>
            </a:r>
          </a:p>
        </p:txBody>
      </p:sp>
      <p:sp>
        <p:nvSpPr>
          <p:cNvPr id="102" name="Shape 102"/>
          <p:cNvSpPr/>
          <p:nvPr/>
        </p:nvSpPr>
        <p:spPr>
          <a:xfrm>
            <a:off x="1945657" y="7010616"/>
            <a:ext cx="5682981" cy="86216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sz="2600">
                <a:solidFill>
                  <a:srgbClr val="E4325C"/>
                </a:solidFill>
              </a:defRPr>
            </a:lvl1pPr>
          </a:lstStyle>
          <a:p>
            <a:r>
              <a:t>Pellentesque quam nisi, euismod vel consectetur quis,</a:t>
            </a: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2 Column 4 items copy">
    <p:bg>
      <p:bgPr>
        <a:solidFill>
          <a:srgbClr val="33A0C5"/>
        </a:solidFill>
        <a:effectLst/>
      </p:bgPr>
    </p:bg>
    <p:spTree>
      <p:nvGrpSpPr>
        <p:cNvPr id="1" name=""/>
        <p:cNvGrpSpPr/>
        <p:nvPr/>
      </p:nvGrpSpPr>
      <p:grpSpPr>
        <a:xfrm>
          <a:off x="0" y="0"/>
          <a:ext cx="0" cy="0"/>
          <a:chOff x="0" y="0"/>
          <a:chExt cx="0" cy="0"/>
        </a:xfrm>
      </p:grpSpPr>
      <p:pic>
        <p:nvPicPr>
          <p:cNvPr id="110" name="pasted-image.pdf"/>
          <p:cNvPicPr>
            <a:picLocks noChangeAspect="1"/>
          </p:cNvPicPr>
          <p:nvPr/>
        </p:nvPicPr>
        <p:blipFill>
          <a:blip r:embed="rId2">
            <a:extLst/>
          </a:blip>
          <a:stretch>
            <a:fillRect/>
          </a:stretch>
        </p:blipFill>
        <p:spPr>
          <a:xfrm>
            <a:off x="2982669" y="1096825"/>
            <a:ext cx="18418662" cy="11522350"/>
          </a:xfrm>
          <a:prstGeom prst="rect">
            <a:avLst/>
          </a:prstGeom>
          <a:ln w="12700">
            <a:miter lim="400000"/>
          </a:ln>
        </p:spPr>
      </p:pic>
      <p:sp>
        <p:nvSpPr>
          <p:cNvPr id="111" name="Shape 111"/>
          <p:cNvSpPr/>
          <p:nvPr/>
        </p:nvSpPr>
        <p:spPr>
          <a:xfrm>
            <a:off x="5399603" y="4140391"/>
            <a:ext cx="9185149" cy="111721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9000">
                <a:solidFill>
                  <a:srgbClr val="97286F"/>
                </a:solidFill>
              </a:defRPr>
            </a:lvl1pPr>
          </a:lstStyle>
          <a:p>
            <a:pPr>
              <a:defRPr>
                <a:solidFill>
                  <a:srgbClr val="FFFFFF"/>
                </a:solidFill>
              </a:defRPr>
            </a:pPr>
            <a:r>
              <a:rPr>
                <a:solidFill>
                  <a:srgbClr val="97286F"/>
                </a:solidFill>
              </a:rPr>
              <a:t>Text in browser</a:t>
            </a:r>
          </a:p>
        </p:txBody>
      </p:sp>
      <p:sp>
        <p:nvSpPr>
          <p:cNvPr id="112" name="Shape 112"/>
          <p:cNvSpPr/>
          <p:nvPr/>
        </p:nvSpPr>
        <p:spPr>
          <a:xfrm>
            <a:off x="5383049" y="6447712"/>
            <a:ext cx="13617902" cy="422417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defRPr>
                <a:latin typeface="Gotham Book"/>
                <a:ea typeface="Gotham Book"/>
                <a:cs typeface="Gotham Book"/>
                <a:sym typeface="Gotham Book"/>
              </a:defRPr>
            </a:lvl1pPr>
          </a:lstStyle>
          <a:p>
            <a:r>
              <a:t>Nam sit amet augue ut elit malesuada pellentesque. In erat nulla, hendrerit tempus ultricies gravida, ultrices tinci.</a:t>
            </a:r>
          </a:p>
        </p:txBody>
      </p:sp>
      <p:sp>
        <p:nvSpPr>
          <p:cNvPr id="113" name="Shape 1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3A1C5"/>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778000" y="2298700"/>
            <a:ext cx="20828000" cy="46482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normAutofit/>
          </a:bodyPr>
          <a:lstStyle/>
          <a:p>
            <a:r>
              <a:t>Title Text</a:t>
            </a:r>
          </a:p>
        </p:txBody>
      </p:sp>
      <p:sp>
        <p:nvSpPr>
          <p:cNvPr id="3" name="Shape 3"/>
          <p:cNvSpPr>
            <a:spLocks noGrp="1"/>
          </p:cNvSpPr>
          <p:nvPr>
            <p:ph type="body" idx="1"/>
          </p:nvPr>
        </p:nvSpPr>
        <p:spPr>
          <a:xfrm>
            <a:off x="1778000" y="7073900"/>
            <a:ext cx="20828000" cy="158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59031" y="13081000"/>
            <a:ext cx="453238" cy="469900"/>
          </a:xfrm>
          <a:prstGeom prst="rect">
            <a:avLst/>
          </a:prstGeom>
          <a:ln w="12700">
            <a:miter lim="400000"/>
          </a:ln>
        </p:spPr>
        <p:txBody>
          <a:bodyPr wrap="none" lIns="50800" tIns="50800" rIns="50800" bIns="50800">
            <a:spAutoFit/>
          </a:bodyPr>
          <a:lstStyle>
            <a:lvl1pPr algn="ctr">
              <a:lnSpc>
                <a:spcPct val="100000"/>
              </a:lnSpc>
              <a:defRPr sz="2400">
                <a:solidFill>
                  <a:srgbClr val="000000"/>
                </a:solidFill>
                <a:latin typeface="Helvetica Light"/>
                <a:ea typeface="Helvetica Light"/>
                <a:cs typeface="Helvetica Light"/>
                <a:sym typeface="Helvetica Light"/>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825500" rtl="0" latinLnBrk="0">
        <a:lnSpc>
          <a:spcPct val="100000"/>
        </a:lnSpc>
        <a:spcBef>
          <a:spcPts val="0"/>
        </a:spcBef>
        <a:spcAft>
          <a:spcPts val="0"/>
        </a:spcAft>
        <a:buClrTx/>
        <a:buSzTx/>
        <a:buFontTx/>
        <a:buNone/>
        <a:tabLst/>
        <a:defRPr sz="14000" b="0" i="0" u="none" strike="noStrike" cap="none" spc="0" baseline="0">
          <a:ln>
            <a:noFill/>
          </a:ln>
          <a:solidFill>
            <a:srgbClr val="E4325C"/>
          </a:solidFill>
          <a:uFillTx/>
          <a:latin typeface="+mn-lt"/>
          <a:ea typeface="+mn-ea"/>
          <a:cs typeface="+mn-cs"/>
          <a:sym typeface="Gotham Bold"/>
        </a:defRPr>
      </a:lvl1pPr>
      <a:lvl2pPr marL="0" marR="0" indent="228600" algn="l" defTabSz="825500" rtl="0" latinLnBrk="0">
        <a:lnSpc>
          <a:spcPct val="100000"/>
        </a:lnSpc>
        <a:spcBef>
          <a:spcPts val="0"/>
        </a:spcBef>
        <a:spcAft>
          <a:spcPts val="0"/>
        </a:spcAft>
        <a:buClrTx/>
        <a:buSzTx/>
        <a:buFontTx/>
        <a:buNone/>
        <a:tabLst/>
        <a:defRPr sz="14000" b="0" i="0" u="none" strike="noStrike" cap="none" spc="0" baseline="0">
          <a:ln>
            <a:noFill/>
          </a:ln>
          <a:solidFill>
            <a:srgbClr val="E4325C"/>
          </a:solidFill>
          <a:uFillTx/>
          <a:latin typeface="+mn-lt"/>
          <a:ea typeface="+mn-ea"/>
          <a:cs typeface="+mn-cs"/>
          <a:sym typeface="Gotham Bold"/>
        </a:defRPr>
      </a:lvl2pPr>
      <a:lvl3pPr marL="0" marR="0" indent="457200" algn="l" defTabSz="825500" rtl="0" latinLnBrk="0">
        <a:lnSpc>
          <a:spcPct val="100000"/>
        </a:lnSpc>
        <a:spcBef>
          <a:spcPts val="0"/>
        </a:spcBef>
        <a:spcAft>
          <a:spcPts val="0"/>
        </a:spcAft>
        <a:buClrTx/>
        <a:buSzTx/>
        <a:buFontTx/>
        <a:buNone/>
        <a:tabLst/>
        <a:defRPr sz="14000" b="0" i="0" u="none" strike="noStrike" cap="none" spc="0" baseline="0">
          <a:ln>
            <a:noFill/>
          </a:ln>
          <a:solidFill>
            <a:srgbClr val="E4325C"/>
          </a:solidFill>
          <a:uFillTx/>
          <a:latin typeface="+mn-lt"/>
          <a:ea typeface="+mn-ea"/>
          <a:cs typeface="+mn-cs"/>
          <a:sym typeface="Gotham Bold"/>
        </a:defRPr>
      </a:lvl3pPr>
      <a:lvl4pPr marL="0" marR="0" indent="685800" algn="l" defTabSz="825500" rtl="0" latinLnBrk="0">
        <a:lnSpc>
          <a:spcPct val="100000"/>
        </a:lnSpc>
        <a:spcBef>
          <a:spcPts val="0"/>
        </a:spcBef>
        <a:spcAft>
          <a:spcPts val="0"/>
        </a:spcAft>
        <a:buClrTx/>
        <a:buSzTx/>
        <a:buFontTx/>
        <a:buNone/>
        <a:tabLst/>
        <a:defRPr sz="14000" b="0" i="0" u="none" strike="noStrike" cap="none" spc="0" baseline="0">
          <a:ln>
            <a:noFill/>
          </a:ln>
          <a:solidFill>
            <a:srgbClr val="E4325C"/>
          </a:solidFill>
          <a:uFillTx/>
          <a:latin typeface="+mn-lt"/>
          <a:ea typeface="+mn-ea"/>
          <a:cs typeface="+mn-cs"/>
          <a:sym typeface="Gotham Bold"/>
        </a:defRPr>
      </a:lvl4pPr>
      <a:lvl5pPr marL="0" marR="0" indent="914400" algn="l" defTabSz="825500" rtl="0" latinLnBrk="0">
        <a:lnSpc>
          <a:spcPct val="100000"/>
        </a:lnSpc>
        <a:spcBef>
          <a:spcPts val="0"/>
        </a:spcBef>
        <a:spcAft>
          <a:spcPts val="0"/>
        </a:spcAft>
        <a:buClrTx/>
        <a:buSzTx/>
        <a:buFontTx/>
        <a:buNone/>
        <a:tabLst/>
        <a:defRPr sz="14000" b="0" i="0" u="none" strike="noStrike" cap="none" spc="0" baseline="0">
          <a:ln>
            <a:noFill/>
          </a:ln>
          <a:solidFill>
            <a:srgbClr val="E4325C"/>
          </a:solidFill>
          <a:uFillTx/>
          <a:latin typeface="+mn-lt"/>
          <a:ea typeface="+mn-ea"/>
          <a:cs typeface="+mn-cs"/>
          <a:sym typeface="Gotham Bold"/>
        </a:defRPr>
      </a:lvl5pPr>
      <a:lvl6pPr marL="0" marR="0" indent="1143000" algn="l" defTabSz="825500" rtl="0" latinLnBrk="0">
        <a:lnSpc>
          <a:spcPct val="100000"/>
        </a:lnSpc>
        <a:spcBef>
          <a:spcPts val="0"/>
        </a:spcBef>
        <a:spcAft>
          <a:spcPts val="0"/>
        </a:spcAft>
        <a:buClrTx/>
        <a:buSzTx/>
        <a:buFontTx/>
        <a:buNone/>
        <a:tabLst/>
        <a:defRPr sz="14000" b="0" i="0" u="none" strike="noStrike" cap="none" spc="0" baseline="0">
          <a:ln>
            <a:noFill/>
          </a:ln>
          <a:solidFill>
            <a:srgbClr val="E4325C"/>
          </a:solidFill>
          <a:uFillTx/>
          <a:latin typeface="+mn-lt"/>
          <a:ea typeface="+mn-ea"/>
          <a:cs typeface="+mn-cs"/>
          <a:sym typeface="Gotham Bold"/>
        </a:defRPr>
      </a:lvl6pPr>
      <a:lvl7pPr marL="0" marR="0" indent="1371600" algn="l" defTabSz="825500" rtl="0" latinLnBrk="0">
        <a:lnSpc>
          <a:spcPct val="100000"/>
        </a:lnSpc>
        <a:spcBef>
          <a:spcPts val="0"/>
        </a:spcBef>
        <a:spcAft>
          <a:spcPts val="0"/>
        </a:spcAft>
        <a:buClrTx/>
        <a:buSzTx/>
        <a:buFontTx/>
        <a:buNone/>
        <a:tabLst/>
        <a:defRPr sz="14000" b="0" i="0" u="none" strike="noStrike" cap="none" spc="0" baseline="0">
          <a:ln>
            <a:noFill/>
          </a:ln>
          <a:solidFill>
            <a:srgbClr val="E4325C"/>
          </a:solidFill>
          <a:uFillTx/>
          <a:latin typeface="+mn-lt"/>
          <a:ea typeface="+mn-ea"/>
          <a:cs typeface="+mn-cs"/>
          <a:sym typeface="Gotham Bold"/>
        </a:defRPr>
      </a:lvl7pPr>
      <a:lvl8pPr marL="0" marR="0" indent="1600200" algn="l" defTabSz="825500" rtl="0" latinLnBrk="0">
        <a:lnSpc>
          <a:spcPct val="100000"/>
        </a:lnSpc>
        <a:spcBef>
          <a:spcPts val="0"/>
        </a:spcBef>
        <a:spcAft>
          <a:spcPts val="0"/>
        </a:spcAft>
        <a:buClrTx/>
        <a:buSzTx/>
        <a:buFontTx/>
        <a:buNone/>
        <a:tabLst/>
        <a:defRPr sz="14000" b="0" i="0" u="none" strike="noStrike" cap="none" spc="0" baseline="0">
          <a:ln>
            <a:noFill/>
          </a:ln>
          <a:solidFill>
            <a:srgbClr val="E4325C"/>
          </a:solidFill>
          <a:uFillTx/>
          <a:latin typeface="+mn-lt"/>
          <a:ea typeface="+mn-ea"/>
          <a:cs typeface="+mn-cs"/>
          <a:sym typeface="Gotham Bold"/>
        </a:defRPr>
      </a:lvl8pPr>
      <a:lvl9pPr marL="0" marR="0" indent="1828800" algn="l" defTabSz="825500" rtl="0" latinLnBrk="0">
        <a:lnSpc>
          <a:spcPct val="100000"/>
        </a:lnSpc>
        <a:spcBef>
          <a:spcPts val="0"/>
        </a:spcBef>
        <a:spcAft>
          <a:spcPts val="0"/>
        </a:spcAft>
        <a:buClrTx/>
        <a:buSzTx/>
        <a:buFontTx/>
        <a:buNone/>
        <a:tabLst/>
        <a:defRPr sz="14000" b="0" i="0" u="none" strike="noStrike" cap="none" spc="0" baseline="0">
          <a:ln>
            <a:noFill/>
          </a:ln>
          <a:solidFill>
            <a:srgbClr val="E4325C"/>
          </a:solidFill>
          <a:uFillTx/>
          <a:latin typeface="+mn-lt"/>
          <a:ea typeface="+mn-ea"/>
          <a:cs typeface="+mn-cs"/>
          <a:sym typeface="Gotham Bold"/>
        </a:defRPr>
      </a:lvl9pPr>
    </p:titleStyle>
    <p:bodyStyle>
      <a:lvl1pPr marL="0" marR="0" indent="0" algn="l" defTabSz="825500" rtl="0" latinLnBrk="0">
        <a:lnSpc>
          <a:spcPct val="150000"/>
        </a:lnSpc>
        <a:spcBef>
          <a:spcPts val="0"/>
        </a:spcBef>
        <a:spcAft>
          <a:spcPts val="0"/>
        </a:spcAft>
        <a:buClrTx/>
        <a:buSzTx/>
        <a:buFontTx/>
        <a:buNone/>
        <a:tabLst/>
        <a:defRPr sz="6500" b="0" i="0" u="none" strike="noStrike" cap="none" spc="0" baseline="0">
          <a:ln>
            <a:noFill/>
          </a:ln>
          <a:solidFill>
            <a:srgbClr val="FFFFFF"/>
          </a:solidFill>
          <a:uFillTx/>
          <a:latin typeface="Gotham Book"/>
          <a:ea typeface="Gotham Book"/>
          <a:cs typeface="Gotham Book"/>
          <a:sym typeface="Gotham Book"/>
        </a:defRPr>
      </a:lvl1pPr>
      <a:lvl2pPr marL="0" marR="0" indent="228600" algn="l" defTabSz="825500" rtl="0" latinLnBrk="0">
        <a:lnSpc>
          <a:spcPct val="150000"/>
        </a:lnSpc>
        <a:spcBef>
          <a:spcPts val="0"/>
        </a:spcBef>
        <a:spcAft>
          <a:spcPts val="0"/>
        </a:spcAft>
        <a:buClrTx/>
        <a:buSzTx/>
        <a:buFontTx/>
        <a:buNone/>
        <a:tabLst/>
        <a:defRPr sz="6500" b="0" i="0" u="none" strike="noStrike" cap="none" spc="0" baseline="0">
          <a:ln>
            <a:noFill/>
          </a:ln>
          <a:solidFill>
            <a:srgbClr val="FFFFFF"/>
          </a:solidFill>
          <a:uFillTx/>
          <a:latin typeface="Gotham Book"/>
          <a:ea typeface="Gotham Book"/>
          <a:cs typeface="Gotham Book"/>
          <a:sym typeface="Gotham Book"/>
        </a:defRPr>
      </a:lvl2pPr>
      <a:lvl3pPr marL="0" marR="0" indent="457200" algn="l" defTabSz="825500" rtl="0" latinLnBrk="0">
        <a:lnSpc>
          <a:spcPct val="150000"/>
        </a:lnSpc>
        <a:spcBef>
          <a:spcPts val="0"/>
        </a:spcBef>
        <a:spcAft>
          <a:spcPts val="0"/>
        </a:spcAft>
        <a:buClrTx/>
        <a:buSzTx/>
        <a:buFontTx/>
        <a:buNone/>
        <a:tabLst/>
        <a:defRPr sz="6500" b="0" i="0" u="none" strike="noStrike" cap="none" spc="0" baseline="0">
          <a:ln>
            <a:noFill/>
          </a:ln>
          <a:solidFill>
            <a:srgbClr val="FFFFFF"/>
          </a:solidFill>
          <a:uFillTx/>
          <a:latin typeface="Gotham Book"/>
          <a:ea typeface="Gotham Book"/>
          <a:cs typeface="Gotham Book"/>
          <a:sym typeface="Gotham Book"/>
        </a:defRPr>
      </a:lvl3pPr>
      <a:lvl4pPr marL="0" marR="0" indent="685800" algn="l" defTabSz="825500" rtl="0" latinLnBrk="0">
        <a:lnSpc>
          <a:spcPct val="150000"/>
        </a:lnSpc>
        <a:spcBef>
          <a:spcPts val="0"/>
        </a:spcBef>
        <a:spcAft>
          <a:spcPts val="0"/>
        </a:spcAft>
        <a:buClrTx/>
        <a:buSzTx/>
        <a:buFontTx/>
        <a:buNone/>
        <a:tabLst/>
        <a:defRPr sz="6500" b="0" i="0" u="none" strike="noStrike" cap="none" spc="0" baseline="0">
          <a:ln>
            <a:noFill/>
          </a:ln>
          <a:solidFill>
            <a:srgbClr val="FFFFFF"/>
          </a:solidFill>
          <a:uFillTx/>
          <a:latin typeface="Gotham Book"/>
          <a:ea typeface="Gotham Book"/>
          <a:cs typeface="Gotham Book"/>
          <a:sym typeface="Gotham Book"/>
        </a:defRPr>
      </a:lvl4pPr>
      <a:lvl5pPr marL="0" marR="0" indent="914400" algn="l" defTabSz="825500" rtl="0" latinLnBrk="0">
        <a:lnSpc>
          <a:spcPct val="150000"/>
        </a:lnSpc>
        <a:spcBef>
          <a:spcPts val="0"/>
        </a:spcBef>
        <a:spcAft>
          <a:spcPts val="0"/>
        </a:spcAft>
        <a:buClrTx/>
        <a:buSzTx/>
        <a:buFontTx/>
        <a:buNone/>
        <a:tabLst/>
        <a:defRPr sz="6500" b="0" i="0" u="none" strike="noStrike" cap="none" spc="0" baseline="0">
          <a:ln>
            <a:noFill/>
          </a:ln>
          <a:solidFill>
            <a:srgbClr val="FFFFFF"/>
          </a:solidFill>
          <a:uFillTx/>
          <a:latin typeface="Gotham Book"/>
          <a:ea typeface="Gotham Book"/>
          <a:cs typeface="Gotham Book"/>
          <a:sym typeface="Gotham Book"/>
        </a:defRPr>
      </a:lvl5pPr>
      <a:lvl6pPr marL="0" marR="0" indent="1143000" algn="l" defTabSz="825500" rtl="0" latinLnBrk="0">
        <a:lnSpc>
          <a:spcPct val="150000"/>
        </a:lnSpc>
        <a:spcBef>
          <a:spcPts val="0"/>
        </a:spcBef>
        <a:spcAft>
          <a:spcPts val="0"/>
        </a:spcAft>
        <a:buClrTx/>
        <a:buSzTx/>
        <a:buFontTx/>
        <a:buNone/>
        <a:tabLst/>
        <a:defRPr sz="6500" b="0" i="0" u="none" strike="noStrike" cap="none" spc="0" baseline="0">
          <a:ln>
            <a:noFill/>
          </a:ln>
          <a:solidFill>
            <a:srgbClr val="FFFFFF"/>
          </a:solidFill>
          <a:uFillTx/>
          <a:latin typeface="Gotham Book"/>
          <a:ea typeface="Gotham Book"/>
          <a:cs typeface="Gotham Book"/>
          <a:sym typeface="Gotham Book"/>
        </a:defRPr>
      </a:lvl6pPr>
      <a:lvl7pPr marL="0" marR="0" indent="1371600" algn="l" defTabSz="825500" rtl="0" latinLnBrk="0">
        <a:lnSpc>
          <a:spcPct val="150000"/>
        </a:lnSpc>
        <a:spcBef>
          <a:spcPts val="0"/>
        </a:spcBef>
        <a:spcAft>
          <a:spcPts val="0"/>
        </a:spcAft>
        <a:buClrTx/>
        <a:buSzTx/>
        <a:buFontTx/>
        <a:buNone/>
        <a:tabLst/>
        <a:defRPr sz="6500" b="0" i="0" u="none" strike="noStrike" cap="none" spc="0" baseline="0">
          <a:ln>
            <a:noFill/>
          </a:ln>
          <a:solidFill>
            <a:srgbClr val="FFFFFF"/>
          </a:solidFill>
          <a:uFillTx/>
          <a:latin typeface="Gotham Book"/>
          <a:ea typeface="Gotham Book"/>
          <a:cs typeface="Gotham Book"/>
          <a:sym typeface="Gotham Book"/>
        </a:defRPr>
      </a:lvl7pPr>
      <a:lvl8pPr marL="0" marR="0" indent="1600200" algn="l" defTabSz="825500" rtl="0" latinLnBrk="0">
        <a:lnSpc>
          <a:spcPct val="150000"/>
        </a:lnSpc>
        <a:spcBef>
          <a:spcPts val="0"/>
        </a:spcBef>
        <a:spcAft>
          <a:spcPts val="0"/>
        </a:spcAft>
        <a:buClrTx/>
        <a:buSzTx/>
        <a:buFontTx/>
        <a:buNone/>
        <a:tabLst/>
        <a:defRPr sz="6500" b="0" i="0" u="none" strike="noStrike" cap="none" spc="0" baseline="0">
          <a:ln>
            <a:noFill/>
          </a:ln>
          <a:solidFill>
            <a:srgbClr val="FFFFFF"/>
          </a:solidFill>
          <a:uFillTx/>
          <a:latin typeface="Gotham Book"/>
          <a:ea typeface="Gotham Book"/>
          <a:cs typeface="Gotham Book"/>
          <a:sym typeface="Gotham Book"/>
        </a:defRPr>
      </a:lvl8pPr>
      <a:lvl9pPr marL="0" marR="0" indent="1828800" algn="l" defTabSz="825500" rtl="0" latinLnBrk="0">
        <a:lnSpc>
          <a:spcPct val="150000"/>
        </a:lnSpc>
        <a:spcBef>
          <a:spcPts val="0"/>
        </a:spcBef>
        <a:spcAft>
          <a:spcPts val="0"/>
        </a:spcAft>
        <a:buClrTx/>
        <a:buSzTx/>
        <a:buFontTx/>
        <a:buNone/>
        <a:tabLst/>
        <a:defRPr sz="6500" b="0" i="0" u="none" strike="noStrike" cap="none" spc="0" baseline="0">
          <a:ln>
            <a:noFill/>
          </a:ln>
          <a:solidFill>
            <a:srgbClr val="FFFFFF"/>
          </a:solidFill>
          <a:uFillTx/>
          <a:latin typeface="Gotham Book"/>
          <a:ea typeface="Gotham Book"/>
          <a:cs typeface="Gotham Book"/>
          <a:sym typeface="Gotham Book"/>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angular/angular-cli"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hyperlink" Target="http://bit.ly/2buPP2N" TargetMode="External"/><Relationship Id="rId4" Type="http://schemas.openxmlformats.org/officeDocument/2006/relationships/hyperlink" Target="http://evance.university/index.php/category/angular-2/"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localhost:8080/test'"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5.xml"/><Relationship Id="rId5" Type="http://schemas.openxmlformats.org/officeDocument/2006/relationships/image" Target="../media/image19.png"/><Relationship Id="rId4" Type="http://schemas.openxmlformats.org/officeDocument/2006/relationships/image" Target="../media/image18.png"/></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hyperlink" Target="http://evance.university/index.php/category/angular-2/" TargetMode="Externa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5.xml"/><Relationship Id="rId5" Type="http://schemas.openxmlformats.org/officeDocument/2006/relationships/image" Target="../media/image19.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Shape 266"/>
          <p:cNvSpPr>
            <a:spLocks noGrp="1"/>
          </p:cNvSpPr>
          <p:nvPr>
            <p:ph type="ctrTitle" idx="4294967295"/>
          </p:nvPr>
        </p:nvSpPr>
        <p:spPr>
          <a:xfrm>
            <a:off x="3453534" y="710063"/>
            <a:ext cx="17476932" cy="2154383"/>
          </a:xfrm>
          <a:prstGeom prst="rect">
            <a:avLst/>
          </a:prstGeom>
        </p:spPr>
        <p:txBody>
          <a:bodyPr/>
          <a:lstStyle>
            <a:lvl1pPr defTabSz="792479">
              <a:defRPr sz="8640">
                <a:solidFill>
                  <a:srgbClr val="FFFFFF"/>
                </a:solidFill>
              </a:defRPr>
            </a:lvl1pPr>
          </a:lstStyle>
          <a:p>
            <a:r>
              <a:t>Components, components and components</a:t>
            </a:r>
          </a:p>
        </p:txBody>
      </p:sp>
      <p:sp>
        <p:nvSpPr>
          <p:cNvPr id="267" name="Shape 267"/>
          <p:cNvSpPr/>
          <p:nvPr/>
        </p:nvSpPr>
        <p:spPr>
          <a:xfrm>
            <a:off x="3372936" y="5856431"/>
            <a:ext cx="5706791" cy="1"/>
          </a:xfrm>
          <a:prstGeom prst="line">
            <a:avLst/>
          </a:prstGeom>
          <a:ln w="76200">
            <a:solidFill>
              <a:srgbClr val="FFFFFF"/>
            </a:solidFill>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68" name="Shape 268"/>
          <p:cNvSpPr/>
          <p:nvPr/>
        </p:nvSpPr>
        <p:spPr>
          <a:xfrm>
            <a:off x="2742936" y="5521613"/>
            <a:ext cx="669637" cy="669638"/>
          </a:xfrm>
          <a:prstGeom prst="ellipse">
            <a:avLst/>
          </a:prstGeom>
          <a:solidFill>
            <a:srgbClr val="FFFFFF"/>
          </a:solidFill>
          <a:ln w="12700">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69" name="Shape 269"/>
          <p:cNvSpPr/>
          <p:nvPr/>
        </p:nvSpPr>
        <p:spPr>
          <a:xfrm>
            <a:off x="9040090" y="5521613"/>
            <a:ext cx="669638" cy="669638"/>
          </a:xfrm>
          <a:prstGeom prst="ellipse">
            <a:avLst/>
          </a:prstGeom>
          <a:solidFill>
            <a:srgbClr val="FFFFFF"/>
          </a:solidFill>
          <a:ln w="12700">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70" name="Shape 270"/>
          <p:cNvSpPr/>
          <p:nvPr/>
        </p:nvSpPr>
        <p:spPr>
          <a:xfrm>
            <a:off x="15341600" y="5521613"/>
            <a:ext cx="669637" cy="669638"/>
          </a:xfrm>
          <a:prstGeom prst="ellipse">
            <a:avLst/>
          </a:prstGeom>
          <a:solidFill>
            <a:srgbClr val="FFFFFF"/>
          </a:solidFill>
          <a:ln w="12700">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71" name="Shape 271"/>
          <p:cNvSpPr>
            <a:spLocks noGrp="1"/>
          </p:cNvSpPr>
          <p:nvPr>
            <p:ph type="subTitle" sz="quarter" idx="4294967295"/>
          </p:nvPr>
        </p:nvSpPr>
        <p:spPr>
          <a:xfrm>
            <a:off x="1249801" y="6588395"/>
            <a:ext cx="3655908" cy="2154383"/>
          </a:xfrm>
          <a:prstGeom prst="rect">
            <a:avLst/>
          </a:prstGeom>
        </p:spPr>
        <p:txBody>
          <a:bodyPr/>
          <a:lstStyle/>
          <a:p>
            <a:pPr>
              <a:defRPr sz="4900"/>
            </a:pPr>
            <a:r>
              <a:t>Controller</a:t>
            </a:r>
          </a:p>
          <a:p>
            <a:pPr>
              <a:defRPr sz="4900"/>
            </a:pPr>
            <a:r>
              <a:t>AngularJS</a:t>
            </a:r>
          </a:p>
        </p:txBody>
      </p:sp>
      <p:sp>
        <p:nvSpPr>
          <p:cNvPr id="272" name="Shape 272"/>
          <p:cNvSpPr/>
          <p:nvPr/>
        </p:nvSpPr>
        <p:spPr>
          <a:xfrm>
            <a:off x="7663295" y="6588395"/>
            <a:ext cx="3423228" cy="215438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defRPr sz="4900">
                <a:latin typeface="Gotham Book"/>
                <a:ea typeface="Gotham Book"/>
                <a:cs typeface="Gotham Book"/>
                <a:sym typeface="Gotham Book"/>
              </a:defRPr>
            </a:pPr>
            <a:r>
              <a:t>Directive</a:t>
            </a:r>
          </a:p>
          <a:p>
            <a:pPr>
              <a:defRPr sz="4900">
                <a:latin typeface="Gotham Book"/>
                <a:ea typeface="Gotham Book"/>
                <a:cs typeface="Gotham Book"/>
                <a:sym typeface="Gotham Book"/>
              </a:defRPr>
            </a:pPr>
            <a:r>
              <a:t>AngularJS</a:t>
            </a:r>
          </a:p>
        </p:txBody>
      </p:sp>
      <p:sp>
        <p:nvSpPr>
          <p:cNvPr id="273" name="Shape 273"/>
          <p:cNvSpPr/>
          <p:nvPr/>
        </p:nvSpPr>
        <p:spPr>
          <a:xfrm>
            <a:off x="13471235" y="6614373"/>
            <a:ext cx="4410365" cy="246611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defRPr sz="4900">
                <a:latin typeface="Gotham Book"/>
                <a:ea typeface="Gotham Book"/>
                <a:cs typeface="Gotham Book"/>
                <a:sym typeface="Gotham Book"/>
              </a:defRPr>
            </a:pPr>
            <a:r>
              <a:t>Component</a:t>
            </a:r>
          </a:p>
          <a:p>
            <a:pPr>
              <a:defRPr sz="4900">
                <a:latin typeface="Gotham Book"/>
                <a:ea typeface="Gotham Book"/>
                <a:cs typeface="Gotham Book"/>
                <a:sym typeface="Gotham Book"/>
              </a:defRPr>
            </a:pPr>
            <a:r>
              <a:t>AngularJS 1.5</a:t>
            </a:r>
          </a:p>
        </p:txBody>
      </p:sp>
      <p:sp>
        <p:nvSpPr>
          <p:cNvPr id="274" name="Shape 274"/>
          <p:cNvSpPr/>
          <p:nvPr/>
        </p:nvSpPr>
        <p:spPr>
          <a:xfrm>
            <a:off x="21563837" y="5521613"/>
            <a:ext cx="669637" cy="669638"/>
          </a:xfrm>
          <a:prstGeom prst="ellipse">
            <a:avLst/>
          </a:prstGeom>
          <a:solidFill>
            <a:srgbClr val="FFFFFF"/>
          </a:solidFill>
          <a:ln w="12700">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75" name="Shape 275"/>
          <p:cNvSpPr/>
          <p:nvPr/>
        </p:nvSpPr>
        <p:spPr>
          <a:xfrm>
            <a:off x="19797382" y="6614373"/>
            <a:ext cx="4202547" cy="246611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defRPr sz="4900">
                <a:latin typeface="Gotham Book"/>
                <a:ea typeface="Gotham Book"/>
                <a:cs typeface="Gotham Book"/>
                <a:sym typeface="Gotham Book"/>
              </a:defRPr>
            </a:pPr>
            <a:r>
              <a:t>Component</a:t>
            </a:r>
          </a:p>
          <a:p>
            <a:pPr>
              <a:defRPr sz="4900">
                <a:latin typeface="Gotham Book"/>
                <a:ea typeface="Gotham Book"/>
                <a:cs typeface="Gotham Book"/>
                <a:sym typeface="Gotham Book"/>
              </a:defRPr>
            </a:pPr>
            <a:r>
              <a:t>Angular 2</a:t>
            </a:r>
          </a:p>
        </p:txBody>
      </p:sp>
      <p:sp>
        <p:nvSpPr>
          <p:cNvPr id="276" name="Shape 276"/>
          <p:cNvSpPr/>
          <p:nvPr/>
        </p:nvSpPr>
        <p:spPr>
          <a:xfrm>
            <a:off x="9634810" y="5856431"/>
            <a:ext cx="5706790" cy="1"/>
          </a:xfrm>
          <a:prstGeom prst="line">
            <a:avLst/>
          </a:prstGeom>
          <a:ln w="76200">
            <a:solidFill>
              <a:srgbClr val="FFFFFF"/>
            </a:solidFill>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77" name="Shape 277"/>
          <p:cNvSpPr/>
          <p:nvPr/>
        </p:nvSpPr>
        <p:spPr>
          <a:xfrm>
            <a:off x="15969028" y="5856431"/>
            <a:ext cx="5706791" cy="1"/>
          </a:xfrm>
          <a:prstGeom prst="line">
            <a:avLst/>
          </a:prstGeom>
          <a:ln w="76200">
            <a:solidFill>
              <a:srgbClr val="FFFFFF"/>
            </a:solidFill>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78" name="Shape 278"/>
          <p:cNvSpPr/>
          <p:nvPr/>
        </p:nvSpPr>
        <p:spPr>
          <a:xfrm>
            <a:off x="13575145" y="9367963"/>
            <a:ext cx="4202546" cy="246611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a:lnSpc>
                <a:spcPct val="100000"/>
              </a:lnSpc>
              <a:defRPr sz="4600"/>
            </a:lvl1pPr>
          </a:lstStyle>
          <a:p>
            <a:r>
              <a:t>.component()</a:t>
            </a:r>
          </a:p>
        </p:txBody>
      </p:sp>
      <p:sp>
        <p:nvSpPr>
          <p:cNvPr id="279" name="Shape 279"/>
          <p:cNvSpPr/>
          <p:nvPr/>
        </p:nvSpPr>
        <p:spPr>
          <a:xfrm>
            <a:off x="7585363" y="9367963"/>
            <a:ext cx="3423228" cy="246611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a:lnSpc>
                <a:spcPct val="100000"/>
              </a:lnSpc>
              <a:defRPr sz="4500"/>
            </a:lvl1pPr>
          </a:lstStyle>
          <a:p>
            <a:r>
              <a:t>.directive()</a:t>
            </a:r>
          </a:p>
        </p:txBody>
      </p:sp>
      <p:sp>
        <p:nvSpPr>
          <p:cNvPr id="280" name="Shape 280"/>
          <p:cNvSpPr/>
          <p:nvPr/>
        </p:nvSpPr>
        <p:spPr>
          <a:xfrm>
            <a:off x="1133461" y="9367963"/>
            <a:ext cx="3655908" cy="246611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a:lnSpc>
                <a:spcPct val="100000"/>
              </a:lnSpc>
              <a:defRPr sz="4500"/>
            </a:lvl1pPr>
          </a:lstStyle>
          <a:p>
            <a:r>
              <a:t>.controller()</a:t>
            </a:r>
          </a:p>
        </p:txBody>
      </p:sp>
      <p:sp>
        <p:nvSpPr>
          <p:cNvPr id="281" name="Shape 281"/>
          <p:cNvSpPr/>
          <p:nvPr/>
        </p:nvSpPr>
        <p:spPr>
          <a:xfrm>
            <a:off x="19797382" y="9367963"/>
            <a:ext cx="4202547" cy="246611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a:lnSpc>
                <a:spcPct val="100000"/>
              </a:lnSpc>
              <a:defRPr sz="4500"/>
            </a:lvl1pPr>
          </a:lstStyle>
          <a:p>
            <a:r>
              <a:t>@component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268"/>
                                        </p:tgtEl>
                                        <p:attrNameLst>
                                          <p:attrName>style.visibility</p:attrName>
                                        </p:attrNameLst>
                                      </p:cBhvr>
                                      <p:to>
                                        <p:strVal val="visible"/>
                                      </p:to>
                                    </p:set>
                                    <p:anim calcmode="lin" valueType="num">
                                      <p:cBhvr>
                                        <p:cTn id="7" dur="1500" fill="hold"/>
                                        <p:tgtEl>
                                          <p:spTgt spid="268"/>
                                        </p:tgtEl>
                                        <p:attrNameLst>
                                          <p:attrName>ppt_w</p:attrName>
                                        </p:attrNameLst>
                                      </p:cBhvr>
                                      <p:tavLst>
                                        <p:tav tm="0">
                                          <p:val>
                                            <p:fltVal val="0"/>
                                          </p:val>
                                        </p:tav>
                                        <p:tav tm="100000">
                                          <p:val>
                                            <p:strVal val="#ppt_w"/>
                                          </p:val>
                                        </p:tav>
                                      </p:tavLst>
                                    </p:anim>
                                    <p:anim calcmode="lin" valueType="num">
                                      <p:cBhvr>
                                        <p:cTn id="8" dur="1500" fill="hold"/>
                                        <p:tgtEl>
                                          <p:spTgt spid="268"/>
                                        </p:tgtEl>
                                        <p:attrNameLst>
                                          <p:attrName>ppt_h</p:attrName>
                                        </p:attrNameLst>
                                      </p:cBhvr>
                                      <p:tavLst>
                                        <p:tav tm="0">
                                          <p:val>
                                            <p:fltVal val="0"/>
                                          </p:val>
                                        </p:tav>
                                        <p:tav tm="100000">
                                          <p:val>
                                            <p:strVal val="#ppt_h"/>
                                          </p:val>
                                        </p:tav>
                                      </p:tavLst>
                                    </p:anim>
                                  </p:childTnLst>
                                </p:cTn>
                              </p:par>
                            </p:childTnLst>
                          </p:cTn>
                        </p:par>
                        <p:par>
                          <p:cTn id="9" fill="hold">
                            <p:stCondLst>
                              <p:cond delay="1500"/>
                            </p:stCondLst>
                            <p:childTnLst>
                              <p:par>
                                <p:cTn id="10" presetID="23" presetClass="entr" presetSubtype="16" fill="hold" grpId="2" nodeType="afterEffect">
                                  <p:stCondLst>
                                    <p:cond delay="0"/>
                                  </p:stCondLst>
                                  <p:iterate>
                                    <p:tmAbs val="0"/>
                                  </p:iterate>
                                  <p:childTnLst>
                                    <p:set>
                                      <p:cBhvr>
                                        <p:cTn id="11" fill="hold"/>
                                        <p:tgtEl>
                                          <p:spTgt spid="271"/>
                                        </p:tgtEl>
                                        <p:attrNameLst>
                                          <p:attrName>style.visibility</p:attrName>
                                        </p:attrNameLst>
                                      </p:cBhvr>
                                      <p:to>
                                        <p:strVal val="visible"/>
                                      </p:to>
                                    </p:set>
                                    <p:anim calcmode="lin" valueType="num">
                                      <p:cBhvr>
                                        <p:cTn id="12" dur="750" fill="hold"/>
                                        <p:tgtEl>
                                          <p:spTgt spid="271"/>
                                        </p:tgtEl>
                                        <p:attrNameLst>
                                          <p:attrName>ppt_w</p:attrName>
                                        </p:attrNameLst>
                                      </p:cBhvr>
                                      <p:tavLst>
                                        <p:tav tm="0">
                                          <p:val>
                                            <p:fltVal val="0"/>
                                          </p:val>
                                        </p:tav>
                                        <p:tav tm="100000">
                                          <p:val>
                                            <p:strVal val="#ppt_w"/>
                                          </p:val>
                                        </p:tav>
                                      </p:tavLst>
                                    </p:anim>
                                    <p:anim calcmode="lin" valueType="num">
                                      <p:cBhvr>
                                        <p:cTn id="13" dur="750" fill="hold"/>
                                        <p:tgtEl>
                                          <p:spTgt spid="271"/>
                                        </p:tgtEl>
                                        <p:attrNameLst>
                                          <p:attrName>ppt_h</p:attrName>
                                        </p:attrNameLst>
                                      </p:cBhvr>
                                      <p:tavLst>
                                        <p:tav tm="0">
                                          <p:val>
                                            <p:fltVal val="0"/>
                                          </p:val>
                                        </p:tav>
                                        <p:tav tm="100000">
                                          <p:val>
                                            <p:strVal val="#ppt_h"/>
                                          </p:val>
                                        </p:tav>
                                      </p:tavLst>
                                    </p:anim>
                                  </p:childTnLst>
                                </p:cTn>
                              </p:par>
                            </p:childTnLst>
                          </p:cTn>
                        </p:par>
                        <p:par>
                          <p:cTn id="14" fill="hold">
                            <p:stCondLst>
                              <p:cond delay="2250"/>
                            </p:stCondLst>
                            <p:childTnLst>
                              <p:par>
                                <p:cTn id="15" presetID="23" presetClass="entr" presetSubtype="16" fill="hold" grpId="3" nodeType="afterEffect">
                                  <p:stCondLst>
                                    <p:cond delay="0"/>
                                  </p:stCondLst>
                                  <p:iterate>
                                    <p:tmAbs val="0"/>
                                  </p:iterate>
                                  <p:childTnLst>
                                    <p:set>
                                      <p:cBhvr>
                                        <p:cTn id="16" fill="hold"/>
                                        <p:tgtEl>
                                          <p:spTgt spid="280"/>
                                        </p:tgtEl>
                                        <p:attrNameLst>
                                          <p:attrName>style.visibility</p:attrName>
                                        </p:attrNameLst>
                                      </p:cBhvr>
                                      <p:to>
                                        <p:strVal val="visible"/>
                                      </p:to>
                                    </p:set>
                                    <p:anim calcmode="lin" valueType="num">
                                      <p:cBhvr>
                                        <p:cTn id="17" dur="750" fill="hold"/>
                                        <p:tgtEl>
                                          <p:spTgt spid="280"/>
                                        </p:tgtEl>
                                        <p:attrNameLst>
                                          <p:attrName>ppt_w</p:attrName>
                                        </p:attrNameLst>
                                      </p:cBhvr>
                                      <p:tavLst>
                                        <p:tav tm="0">
                                          <p:val>
                                            <p:fltVal val="0"/>
                                          </p:val>
                                        </p:tav>
                                        <p:tav tm="100000">
                                          <p:val>
                                            <p:strVal val="#ppt_w"/>
                                          </p:val>
                                        </p:tav>
                                      </p:tavLst>
                                    </p:anim>
                                    <p:anim calcmode="lin" valueType="num">
                                      <p:cBhvr>
                                        <p:cTn id="18" dur="750" fill="hold"/>
                                        <p:tgtEl>
                                          <p:spTgt spid="280"/>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4" nodeType="clickEffect">
                                  <p:stCondLst>
                                    <p:cond delay="0"/>
                                  </p:stCondLst>
                                  <p:iterate>
                                    <p:tmAbs val="0"/>
                                  </p:iterate>
                                  <p:childTnLst>
                                    <p:set>
                                      <p:cBhvr>
                                        <p:cTn id="22" fill="hold"/>
                                        <p:tgtEl>
                                          <p:spTgt spid="267"/>
                                        </p:tgtEl>
                                        <p:attrNameLst>
                                          <p:attrName>style.visibility</p:attrName>
                                        </p:attrNameLst>
                                      </p:cBhvr>
                                      <p:to>
                                        <p:strVal val="visible"/>
                                      </p:to>
                                    </p:set>
                                    <p:animEffect transition="in" filter="wipe(left)">
                                      <p:cBhvr>
                                        <p:cTn id="23" dur="1000"/>
                                        <p:tgtEl>
                                          <p:spTgt spid="267"/>
                                        </p:tgtEl>
                                      </p:cBhvr>
                                    </p:animEffect>
                                  </p:childTnLst>
                                </p:cTn>
                              </p:par>
                            </p:childTnLst>
                          </p:cTn>
                        </p:par>
                        <p:par>
                          <p:cTn id="24" fill="hold">
                            <p:stCondLst>
                              <p:cond delay="1000"/>
                            </p:stCondLst>
                            <p:childTnLst>
                              <p:par>
                                <p:cTn id="25" presetID="23" presetClass="entr" presetSubtype="16" fill="hold" grpId="5" nodeType="afterEffect">
                                  <p:stCondLst>
                                    <p:cond delay="0"/>
                                  </p:stCondLst>
                                  <p:iterate>
                                    <p:tmAbs val="0"/>
                                  </p:iterate>
                                  <p:childTnLst>
                                    <p:set>
                                      <p:cBhvr>
                                        <p:cTn id="26" fill="hold"/>
                                        <p:tgtEl>
                                          <p:spTgt spid="269"/>
                                        </p:tgtEl>
                                        <p:attrNameLst>
                                          <p:attrName>style.visibility</p:attrName>
                                        </p:attrNameLst>
                                      </p:cBhvr>
                                      <p:to>
                                        <p:strVal val="visible"/>
                                      </p:to>
                                    </p:set>
                                    <p:anim calcmode="lin" valueType="num">
                                      <p:cBhvr>
                                        <p:cTn id="27" dur="750" fill="hold"/>
                                        <p:tgtEl>
                                          <p:spTgt spid="269"/>
                                        </p:tgtEl>
                                        <p:attrNameLst>
                                          <p:attrName>ppt_w</p:attrName>
                                        </p:attrNameLst>
                                      </p:cBhvr>
                                      <p:tavLst>
                                        <p:tav tm="0">
                                          <p:val>
                                            <p:fltVal val="0"/>
                                          </p:val>
                                        </p:tav>
                                        <p:tav tm="100000">
                                          <p:val>
                                            <p:strVal val="#ppt_w"/>
                                          </p:val>
                                        </p:tav>
                                      </p:tavLst>
                                    </p:anim>
                                    <p:anim calcmode="lin" valueType="num">
                                      <p:cBhvr>
                                        <p:cTn id="28" dur="750" fill="hold"/>
                                        <p:tgtEl>
                                          <p:spTgt spid="269"/>
                                        </p:tgtEl>
                                        <p:attrNameLst>
                                          <p:attrName>ppt_h</p:attrName>
                                        </p:attrNameLst>
                                      </p:cBhvr>
                                      <p:tavLst>
                                        <p:tav tm="0">
                                          <p:val>
                                            <p:fltVal val="0"/>
                                          </p:val>
                                        </p:tav>
                                        <p:tav tm="100000">
                                          <p:val>
                                            <p:strVal val="#ppt_h"/>
                                          </p:val>
                                        </p:tav>
                                      </p:tavLst>
                                    </p:anim>
                                  </p:childTnLst>
                                </p:cTn>
                              </p:par>
                            </p:childTnLst>
                          </p:cTn>
                        </p:par>
                        <p:par>
                          <p:cTn id="29" fill="hold">
                            <p:stCondLst>
                              <p:cond delay="1750"/>
                            </p:stCondLst>
                            <p:childTnLst>
                              <p:par>
                                <p:cTn id="30" presetID="23" presetClass="entr" presetSubtype="16" fill="hold" grpId="6" nodeType="afterEffect">
                                  <p:stCondLst>
                                    <p:cond delay="0"/>
                                  </p:stCondLst>
                                  <p:iterate>
                                    <p:tmAbs val="0"/>
                                  </p:iterate>
                                  <p:childTnLst>
                                    <p:set>
                                      <p:cBhvr>
                                        <p:cTn id="31" fill="hold"/>
                                        <p:tgtEl>
                                          <p:spTgt spid="272"/>
                                        </p:tgtEl>
                                        <p:attrNameLst>
                                          <p:attrName>style.visibility</p:attrName>
                                        </p:attrNameLst>
                                      </p:cBhvr>
                                      <p:to>
                                        <p:strVal val="visible"/>
                                      </p:to>
                                    </p:set>
                                    <p:anim calcmode="lin" valueType="num">
                                      <p:cBhvr>
                                        <p:cTn id="32" dur="750" fill="hold"/>
                                        <p:tgtEl>
                                          <p:spTgt spid="272"/>
                                        </p:tgtEl>
                                        <p:attrNameLst>
                                          <p:attrName>ppt_w</p:attrName>
                                        </p:attrNameLst>
                                      </p:cBhvr>
                                      <p:tavLst>
                                        <p:tav tm="0">
                                          <p:val>
                                            <p:fltVal val="0"/>
                                          </p:val>
                                        </p:tav>
                                        <p:tav tm="100000">
                                          <p:val>
                                            <p:strVal val="#ppt_w"/>
                                          </p:val>
                                        </p:tav>
                                      </p:tavLst>
                                    </p:anim>
                                    <p:anim calcmode="lin" valueType="num">
                                      <p:cBhvr>
                                        <p:cTn id="33" dur="750" fill="hold"/>
                                        <p:tgtEl>
                                          <p:spTgt spid="272"/>
                                        </p:tgtEl>
                                        <p:attrNameLst>
                                          <p:attrName>ppt_h</p:attrName>
                                        </p:attrNameLst>
                                      </p:cBhvr>
                                      <p:tavLst>
                                        <p:tav tm="0">
                                          <p:val>
                                            <p:fltVal val="0"/>
                                          </p:val>
                                        </p:tav>
                                        <p:tav tm="100000">
                                          <p:val>
                                            <p:strVal val="#ppt_h"/>
                                          </p:val>
                                        </p:tav>
                                      </p:tavLst>
                                    </p:anim>
                                  </p:childTnLst>
                                </p:cTn>
                              </p:par>
                            </p:childTnLst>
                          </p:cTn>
                        </p:par>
                        <p:par>
                          <p:cTn id="34" fill="hold">
                            <p:stCondLst>
                              <p:cond delay="2500"/>
                            </p:stCondLst>
                            <p:childTnLst>
                              <p:par>
                                <p:cTn id="35" presetID="23" presetClass="entr" presetSubtype="16" fill="hold" grpId="7" nodeType="afterEffect">
                                  <p:stCondLst>
                                    <p:cond delay="0"/>
                                  </p:stCondLst>
                                  <p:iterate>
                                    <p:tmAbs val="0"/>
                                  </p:iterate>
                                  <p:childTnLst>
                                    <p:set>
                                      <p:cBhvr>
                                        <p:cTn id="36" fill="hold"/>
                                        <p:tgtEl>
                                          <p:spTgt spid="279"/>
                                        </p:tgtEl>
                                        <p:attrNameLst>
                                          <p:attrName>style.visibility</p:attrName>
                                        </p:attrNameLst>
                                      </p:cBhvr>
                                      <p:to>
                                        <p:strVal val="visible"/>
                                      </p:to>
                                    </p:set>
                                    <p:anim calcmode="lin" valueType="num">
                                      <p:cBhvr>
                                        <p:cTn id="37" dur="750" fill="hold"/>
                                        <p:tgtEl>
                                          <p:spTgt spid="279"/>
                                        </p:tgtEl>
                                        <p:attrNameLst>
                                          <p:attrName>ppt_w</p:attrName>
                                        </p:attrNameLst>
                                      </p:cBhvr>
                                      <p:tavLst>
                                        <p:tav tm="0">
                                          <p:val>
                                            <p:fltVal val="0"/>
                                          </p:val>
                                        </p:tav>
                                        <p:tav tm="100000">
                                          <p:val>
                                            <p:strVal val="#ppt_w"/>
                                          </p:val>
                                        </p:tav>
                                      </p:tavLst>
                                    </p:anim>
                                    <p:anim calcmode="lin" valueType="num">
                                      <p:cBhvr>
                                        <p:cTn id="38" dur="750" fill="hold"/>
                                        <p:tgtEl>
                                          <p:spTgt spid="279"/>
                                        </p:tgtEl>
                                        <p:attrNameLst>
                                          <p:attrName>ppt_h</p:attrName>
                                        </p:attrNameLst>
                                      </p:cBhvr>
                                      <p:tavLst>
                                        <p:tav tm="0">
                                          <p:val>
                                            <p:fltVal val="0"/>
                                          </p:val>
                                        </p:tav>
                                        <p:tav tm="100000">
                                          <p:val>
                                            <p:strVal val="#ppt_h"/>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8" nodeType="clickEffect">
                                  <p:stCondLst>
                                    <p:cond delay="0"/>
                                  </p:stCondLst>
                                  <p:iterate>
                                    <p:tmAbs val="0"/>
                                  </p:iterate>
                                  <p:childTnLst>
                                    <p:set>
                                      <p:cBhvr>
                                        <p:cTn id="42" fill="hold"/>
                                        <p:tgtEl>
                                          <p:spTgt spid="276"/>
                                        </p:tgtEl>
                                        <p:attrNameLst>
                                          <p:attrName>style.visibility</p:attrName>
                                        </p:attrNameLst>
                                      </p:cBhvr>
                                      <p:to>
                                        <p:strVal val="visible"/>
                                      </p:to>
                                    </p:set>
                                    <p:animEffect transition="in" filter="wipe(left)">
                                      <p:cBhvr>
                                        <p:cTn id="43" dur="1000"/>
                                        <p:tgtEl>
                                          <p:spTgt spid="276"/>
                                        </p:tgtEl>
                                      </p:cBhvr>
                                    </p:animEffect>
                                  </p:childTnLst>
                                </p:cTn>
                              </p:par>
                            </p:childTnLst>
                          </p:cTn>
                        </p:par>
                        <p:par>
                          <p:cTn id="44" fill="hold">
                            <p:stCondLst>
                              <p:cond delay="1000"/>
                            </p:stCondLst>
                            <p:childTnLst>
                              <p:par>
                                <p:cTn id="45" presetID="23" presetClass="entr" presetSubtype="16" fill="hold" grpId="9" nodeType="afterEffect">
                                  <p:stCondLst>
                                    <p:cond delay="0"/>
                                  </p:stCondLst>
                                  <p:iterate>
                                    <p:tmAbs val="0"/>
                                  </p:iterate>
                                  <p:childTnLst>
                                    <p:set>
                                      <p:cBhvr>
                                        <p:cTn id="46" fill="hold"/>
                                        <p:tgtEl>
                                          <p:spTgt spid="270"/>
                                        </p:tgtEl>
                                        <p:attrNameLst>
                                          <p:attrName>style.visibility</p:attrName>
                                        </p:attrNameLst>
                                      </p:cBhvr>
                                      <p:to>
                                        <p:strVal val="visible"/>
                                      </p:to>
                                    </p:set>
                                    <p:anim calcmode="lin" valueType="num">
                                      <p:cBhvr>
                                        <p:cTn id="47" dur="750" fill="hold"/>
                                        <p:tgtEl>
                                          <p:spTgt spid="270"/>
                                        </p:tgtEl>
                                        <p:attrNameLst>
                                          <p:attrName>ppt_w</p:attrName>
                                        </p:attrNameLst>
                                      </p:cBhvr>
                                      <p:tavLst>
                                        <p:tav tm="0">
                                          <p:val>
                                            <p:fltVal val="0"/>
                                          </p:val>
                                        </p:tav>
                                        <p:tav tm="100000">
                                          <p:val>
                                            <p:strVal val="#ppt_w"/>
                                          </p:val>
                                        </p:tav>
                                      </p:tavLst>
                                    </p:anim>
                                    <p:anim calcmode="lin" valueType="num">
                                      <p:cBhvr>
                                        <p:cTn id="48" dur="750" fill="hold"/>
                                        <p:tgtEl>
                                          <p:spTgt spid="270"/>
                                        </p:tgtEl>
                                        <p:attrNameLst>
                                          <p:attrName>ppt_h</p:attrName>
                                        </p:attrNameLst>
                                      </p:cBhvr>
                                      <p:tavLst>
                                        <p:tav tm="0">
                                          <p:val>
                                            <p:fltVal val="0"/>
                                          </p:val>
                                        </p:tav>
                                        <p:tav tm="100000">
                                          <p:val>
                                            <p:strVal val="#ppt_h"/>
                                          </p:val>
                                        </p:tav>
                                      </p:tavLst>
                                    </p:anim>
                                  </p:childTnLst>
                                </p:cTn>
                              </p:par>
                            </p:childTnLst>
                          </p:cTn>
                        </p:par>
                        <p:par>
                          <p:cTn id="49" fill="hold">
                            <p:stCondLst>
                              <p:cond delay="1750"/>
                            </p:stCondLst>
                            <p:childTnLst>
                              <p:par>
                                <p:cTn id="50" presetID="23" presetClass="entr" presetSubtype="16" fill="hold" grpId="10" nodeType="afterEffect">
                                  <p:stCondLst>
                                    <p:cond delay="0"/>
                                  </p:stCondLst>
                                  <p:iterate>
                                    <p:tmAbs val="0"/>
                                  </p:iterate>
                                  <p:childTnLst>
                                    <p:set>
                                      <p:cBhvr>
                                        <p:cTn id="51" fill="hold"/>
                                        <p:tgtEl>
                                          <p:spTgt spid="273"/>
                                        </p:tgtEl>
                                        <p:attrNameLst>
                                          <p:attrName>style.visibility</p:attrName>
                                        </p:attrNameLst>
                                      </p:cBhvr>
                                      <p:to>
                                        <p:strVal val="visible"/>
                                      </p:to>
                                    </p:set>
                                    <p:anim calcmode="lin" valueType="num">
                                      <p:cBhvr>
                                        <p:cTn id="52" dur="750" fill="hold"/>
                                        <p:tgtEl>
                                          <p:spTgt spid="273"/>
                                        </p:tgtEl>
                                        <p:attrNameLst>
                                          <p:attrName>ppt_w</p:attrName>
                                        </p:attrNameLst>
                                      </p:cBhvr>
                                      <p:tavLst>
                                        <p:tav tm="0">
                                          <p:val>
                                            <p:fltVal val="0"/>
                                          </p:val>
                                        </p:tav>
                                        <p:tav tm="100000">
                                          <p:val>
                                            <p:strVal val="#ppt_w"/>
                                          </p:val>
                                        </p:tav>
                                      </p:tavLst>
                                    </p:anim>
                                    <p:anim calcmode="lin" valueType="num">
                                      <p:cBhvr>
                                        <p:cTn id="53" dur="750" fill="hold"/>
                                        <p:tgtEl>
                                          <p:spTgt spid="273"/>
                                        </p:tgtEl>
                                        <p:attrNameLst>
                                          <p:attrName>ppt_h</p:attrName>
                                        </p:attrNameLst>
                                      </p:cBhvr>
                                      <p:tavLst>
                                        <p:tav tm="0">
                                          <p:val>
                                            <p:fltVal val="0"/>
                                          </p:val>
                                        </p:tav>
                                        <p:tav tm="100000">
                                          <p:val>
                                            <p:strVal val="#ppt_h"/>
                                          </p:val>
                                        </p:tav>
                                      </p:tavLst>
                                    </p:anim>
                                  </p:childTnLst>
                                </p:cTn>
                              </p:par>
                            </p:childTnLst>
                          </p:cTn>
                        </p:par>
                        <p:par>
                          <p:cTn id="54" fill="hold">
                            <p:stCondLst>
                              <p:cond delay="2500"/>
                            </p:stCondLst>
                            <p:childTnLst>
                              <p:par>
                                <p:cTn id="55" presetID="23" presetClass="entr" presetSubtype="16" fill="hold" grpId="11" nodeType="afterEffect">
                                  <p:stCondLst>
                                    <p:cond delay="0"/>
                                  </p:stCondLst>
                                  <p:iterate>
                                    <p:tmAbs val="0"/>
                                  </p:iterate>
                                  <p:childTnLst>
                                    <p:set>
                                      <p:cBhvr>
                                        <p:cTn id="56" fill="hold"/>
                                        <p:tgtEl>
                                          <p:spTgt spid="278"/>
                                        </p:tgtEl>
                                        <p:attrNameLst>
                                          <p:attrName>style.visibility</p:attrName>
                                        </p:attrNameLst>
                                      </p:cBhvr>
                                      <p:to>
                                        <p:strVal val="visible"/>
                                      </p:to>
                                    </p:set>
                                    <p:anim calcmode="lin" valueType="num">
                                      <p:cBhvr>
                                        <p:cTn id="57" dur="750" fill="hold"/>
                                        <p:tgtEl>
                                          <p:spTgt spid="278"/>
                                        </p:tgtEl>
                                        <p:attrNameLst>
                                          <p:attrName>ppt_w</p:attrName>
                                        </p:attrNameLst>
                                      </p:cBhvr>
                                      <p:tavLst>
                                        <p:tav tm="0">
                                          <p:val>
                                            <p:fltVal val="0"/>
                                          </p:val>
                                        </p:tav>
                                        <p:tav tm="100000">
                                          <p:val>
                                            <p:strVal val="#ppt_w"/>
                                          </p:val>
                                        </p:tav>
                                      </p:tavLst>
                                    </p:anim>
                                    <p:anim calcmode="lin" valueType="num">
                                      <p:cBhvr>
                                        <p:cTn id="58" dur="750" fill="hold"/>
                                        <p:tgtEl>
                                          <p:spTgt spid="278"/>
                                        </p:tgtEl>
                                        <p:attrNameLst>
                                          <p:attrName>ppt_h</p:attrName>
                                        </p:attrNameLst>
                                      </p:cBhvr>
                                      <p:tavLst>
                                        <p:tav tm="0">
                                          <p:val>
                                            <p:fltVal val="0"/>
                                          </p:val>
                                        </p:tav>
                                        <p:tav tm="100000">
                                          <p:val>
                                            <p:strVal val="#ppt_h"/>
                                          </p:val>
                                        </p:tav>
                                      </p:tavLst>
                                    </p:anim>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grpId="12" nodeType="clickEffect">
                                  <p:stCondLst>
                                    <p:cond delay="0"/>
                                  </p:stCondLst>
                                  <p:iterate>
                                    <p:tmAbs val="0"/>
                                  </p:iterate>
                                  <p:childTnLst>
                                    <p:set>
                                      <p:cBhvr>
                                        <p:cTn id="62" fill="hold"/>
                                        <p:tgtEl>
                                          <p:spTgt spid="277"/>
                                        </p:tgtEl>
                                        <p:attrNameLst>
                                          <p:attrName>style.visibility</p:attrName>
                                        </p:attrNameLst>
                                      </p:cBhvr>
                                      <p:to>
                                        <p:strVal val="visible"/>
                                      </p:to>
                                    </p:set>
                                    <p:animEffect transition="in" filter="wipe(left)">
                                      <p:cBhvr>
                                        <p:cTn id="63" dur="1000"/>
                                        <p:tgtEl>
                                          <p:spTgt spid="277"/>
                                        </p:tgtEl>
                                      </p:cBhvr>
                                    </p:animEffect>
                                  </p:childTnLst>
                                </p:cTn>
                              </p:par>
                            </p:childTnLst>
                          </p:cTn>
                        </p:par>
                        <p:par>
                          <p:cTn id="64" fill="hold">
                            <p:stCondLst>
                              <p:cond delay="1000"/>
                            </p:stCondLst>
                            <p:childTnLst>
                              <p:par>
                                <p:cTn id="65" presetID="23" presetClass="entr" presetSubtype="16" fill="hold" grpId="13" nodeType="afterEffect">
                                  <p:stCondLst>
                                    <p:cond delay="0"/>
                                  </p:stCondLst>
                                  <p:iterate>
                                    <p:tmAbs val="0"/>
                                  </p:iterate>
                                  <p:childTnLst>
                                    <p:set>
                                      <p:cBhvr>
                                        <p:cTn id="66" fill="hold"/>
                                        <p:tgtEl>
                                          <p:spTgt spid="274"/>
                                        </p:tgtEl>
                                        <p:attrNameLst>
                                          <p:attrName>style.visibility</p:attrName>
                                        </p:attrNameLst>
                                      </p:cBhvr>
                                      <p:to>
                                        <p:strVal val="visible"/>
                                      </p:to>
                                    </p:set>
                                    <p:anim calcmode="lin" valueType="num">
                                      <p:cBhvr>
                                        <p:cTn id="67" dur="750" fill="hold"/>
                                        <p:tgtEl>
                                          <p:spTgt spid="274"/>
                                        </p:tgtEl>
                                        <p:attrNameLst>
                                          <p:attrName>ppt_w</p:attrName>
                                        </p:attrNameLst>
                                      </p:cBhvr>
                                      <p:tavLst>
                                        <p:tav tm="0">
                                          <p:val>
                                            <p:fltVal val="0"/>
                                          </p:val>
                                        </p:tav>
                                        <p:tav tm="100000">
                                          <p:val>
                                            <p:strVal val="#ppt_w"/>
                                          </p:val>
                                        </p:tav>
                                      </p:tavLst>
                                    </p:anim>
                                    <p:anim calcmode="lin" valueType="num">
                                      <p:cBhvr>
                                        <p:cTn id="68" dur="750" fill="hold"/>
                                        <p:tgtEl>
                                          <p:spTgt spid="274"/>
                                        </p:tgtEl>
                                        <p:attrNameLst>
                                          <p:attrName>ppt_h</p:attrName>
                                        </p:attrNameLst>
                                      </p:cBhvr>
                                      <p:tavLst>
                                        <p:tav tm="0">
                                          <p:val>
                                            <p:fltVal val="0"/>
                                          </p:val>
                                        </p:tav>
                                        <p:tav tm="100000">
                                          <p:val>
                                            <p:strVal val="#ppt_h"/>
                                          </p:val>
                                        </p:tav>
                                      </p:tavLst>
                                    </p:anim>
                                  </p:childTnLst>
                                </p:cTn>
                              </p:par>
                            </p:childTnLst>
                          </p:cTn>
                        </p:par>
                        <p:par>
                          <p:cTn id="69" fill="hold">
                            <p:stCondLst>
                              <p:cond delay="1750"/>
                            </p:stCondLst>
                            <p:childTnLst>
                              <p:par>
                                <p:cTn id="70" presetID="23" presetClass="entr" presetSubtype="16" fill="hold" grpId="14" nodeType="afterEffect">
                                  <p:stCondLst>
                                    <p:cond delay="0"/>
                                  </p:stCondLst>
                                  <p:iterate>
                                    <p:tmAbs val="0"/>
                                  </p:iterate>
                                  <p:childTnLst>
                                    <p:set>
                                      <p:cBhvr>
                                        <p:cTn id="71" fill="hold"/>
                                        <p:tgtEl>
                                          <p:spTgt spid="275"/>
                                        </p:tgtEl>
                                        <p:attrNameLst>
                                          <p:attrName>style.visibility</p:attrName>
                                        </p:attrNameLst>
                                      </p:cBhvr>
                                      <p:to>
                                        <p:strVal val="visible"/>
                                      </p:to>
                                    </p:set>
                                    <p:anim calcmode="lin" valueType="num">
                                      <p:cBhvr>
                                        <p:cTn id="72" dur="750" fill="hold"/>
                                        <p:tgtEl>
                                          <p:spTgt spid="275"/>
                                        </p:tgtEl>
                                        <p:attrNameLst>
                                          <p:attrName>ppt_w</p:attrName>
                                        </p:attrNameLst>
                                      </p:cBhvr>
                                      <p:tavLst>
                                        <p:tav tm="0">
                                          <p:val>
                                            <p:fltVal val="0"/>
                                          </p:val>
                                        </p:tav>
                                        <p:tav tm="100000">
                                          <p:val>
                                            <p:strVal val="#ppt_w"/>
                                          </p:val>
                                        </p:tav>
                                      </p:tavLst>
                                    </p:anim>
                                    <p:anim calcmode="lin" valueType="num">
                                      <p:cBhvr>
                                        <p:cTn id="73" dur="750" fill="hold"/>
                                        <p:tgtEl>
                                          <p:spTgt spid="275"/>
                                        </p:tgtEl>
                                        <p:attrNameLst>
                                          <p:attrName>ppt_h</p:attrName>
                                        </p:attrNameLst>
                                      </p:cBhvr>
                                      <p:tavLst>
                                        <p:tav tm="0">
                                          <p:val>
                                            <p:fltVal val="0"/>
                                          </p:val>
                                        </p:tav>
                                        <p:tav tm="100000">
                                          <p:val>
                                            <p:strVal val="#ppt_h"/>
                                          </p:val>
                                        </p:tav>
                                      </p:tavLst>
                                    </p:anim>
                                  </p:childTnLst>
                                </p:cTn>
                              </p:par>
                            </p:childTnLst>
                          </p:cTn>
                        </p:par>
                        <p:par>
                          <p:cTn id="74" fill="hold">
                            <p:stCondLst>
                              <p:cond delay="2500"/>
                            </p:stCondLst>
                            <p:childTnLst>
                              <p:par>
                                <p:cTn id="75" presetID="23" presetClass="entr" presetSubtype="16" fill="hold" grpId="15" nodeType="afterEffect">
                                  <p:stCondLst>
                                    <p:cond delay="0"/>
                                  </p:stCondLst>
                                  <p:iterate>
                                    <p:tmAbs val="0"/>
                                  </p:iterate>
                                  <p:childTnLst>
                                    <p:set>
                                      <p:cBhvr>
                                        <p:cTn id="76" fill="hold"/>
                                        <p:tgtEl>
                                          <p:spTgt spid="281"/>
                                        </p:tgtEl>
                                        <p:attrNameLst>
                                          <p:attrName>style.visibility</p:attrName>
                                        </p:attrNameLst>
                                      </p:cBhvr>
                                      <p:to>
                                        <p:strVal val="visible"/>
                                      </p:to>
                                    </p:set>
                                    <p:anim calcmode="lin" valueType="num">
                                      <p:cBhvr>
                                        <p:cTn id="77" dur="750" fill="hold"/>
                                        <p:tgtEl>
                                          <p:spTgt spid="281"/>
                                        </p:tgtEl>
                                        <p:attrNameLst>
                                          <p:attrName>ppt_w</p:attrName>
                                        </p:attrNameLst>
                                      </p:cBhvr>
                                      <p:tavLst>
                                        <p:tav tm="0">
                                          <p:val>
                                            <p:fltVal val="0"/>
                                          </p:val>
                                        </p:tav>
                                        <p:tav tm="100000">
                                          <p:val>
                                            <p:strVal val="#ppt_w"/>
                                          </p:val>
                                        </p:tav>
                                      </p:tavLst>
                                    </p:anim>
                                    <p:anim calcmode="lin" valueType="num">
                                      <p:cBhvr>
                                        <p:cTn id="78" dur="750" fill="hold"/>
                                        <p:tgtEl>
                                          <p:spTgt spid="28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7" grpId="4" animBg="1" advAuto="0"/>
      <p:bldP spid="268" grpId="1" animBg="1" advAuto="0"/>
      <p:bldP spid="269" grpId="5" animBg="1" advAuto="0"/>
      <p:bldP spid="270" grpId="9" animBg="1" advAuto="0"/>
      <p:bldP spid="271" grpId="2" animBg="1" advAuto="0"/>
      <p:bldP spid="272" grpId="6" animBg="1" advAuto="0"/>
      <p:bldP spid="273" grpId="10" animBg="1" advAuto="0"/>
      <p:bldP spid="274" grpId="13" animBg="1" advAuto="0"/>
      <p:bldP spid="275" grpId="14" animBg="1" advAuto="0"/>
      <p:bldP spid="276" grpId="8" animBg="1" advAuto="0"/>
      <p:bldP spid="277" grpId="12" animBg="1" advAuto="0"/>
      <p:bldP spid="278" grpId="11" animBg="1" advAuto="0"/>
      <p:bldP spid="279" grpId="7" animBg="1" advAuto="0"/>
      <p:bldP spid="280" grpId="3" animBg="1" advAuto="0"/>
      <p:bldP spid="281" grpId="15"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Shape 285"/>
          <p:cNvSpPr>
            <a:spLocks noGrp="1"/>
          </p:cNvSpPr>
          <p:nvPr>
            <p:ph type="ctrTitle" idx="4294967295"/>
          </p:nvPr>
        </p:nvSpPr>
        <p:spPr>
          <a:xfrm>
            <a:off x="4219863" y="-199142"/>
            <a:ext cx="15944274" cy="2154383"/>
          </a:xfrm>
          <a:prstGeom prst="rect">
            <a:avLst/>
          </a:prstGeom>
        </p:spPr>
        <p:txBody>
          <a:bodyPr/>
          <a:lstStyle>
            <a:lvl1pPr>
              <a:defRPr sz="9000">
                <a:solidFill>
                  <a:srgbClr val="FFFFFF"/>
                </a:solidFill>
              </a:defRPr>
            </a:lvl1pPr>
          </a:lstStyle>
          <a:p>
            <a:r>
              <a:t>Why think in components?</a:t>
            </a:r>
          </a:p>
        </p:txBody>
      </p:sp>
      <p:sp>
        <p:nvSpPr>
          <p:cNvPr id="286" name="Shape 286"/>
          <p:cNvSpPr>
            <a:spLocks noGrp="1"/>
          </p:cNvSpPr>
          <p:nvPr>
            <p:ph type="subTitle" idx="4294967295"/>
          </p:nvPr>
        </p:nvSpPr>
        <p:spPr>
          <a:xfrm>
            <a:off x="1778000" y="3594100"/>
            <a:ext cx="21336000" cy="9334500"/>
          </a:xfrm>
          <a:prstGeom prst="rect">
            <a:avLst/>
          </a:prstGeom>
        </p:spPr>
        <p:txBody>
          <a:bodyPr/>
          <a:lstStyle/>
          <a:p>
            <a:pPr marL="793750" indent="-793750">
              <a:buSzPct val="75000"/>
              <a:buChar char="•"/>
            </a:pPr>
            <a:r>
              <a:t>Separation of concerns</a:t>
            </a:r>
          </a:p>
          <a:p>
            <a:pPr marL="793750" indent="-793750">
              <a:buSzPct val="75000"/>
              <a:buChar char="•"/>
            </a:pPr>
            <a:endParaRPr/>
          </a:p>
          <a:p>
            <a:pPr marL="793750" indent="-793750">
              <a:buSzPct val="75000"/>
              <a:buChar char="•"/>
            </a:pPr>
            <a:r>
              <a:t>Maximum reusability</a:t>
            </a:r>
          </a:p>
          <a:p>
            <a:pPr marL="793750" indent="-793750">
              <a:buSzPct val="75000"/>
              <a:buChar char="•"/>
            </a:pPr>
            <a:endParaRPr/>
          </a:p>
          <a:p>
            <a:pPr marL="793750" indent="-793750">
              <a:buSzPct val="75000"/>
              <a:buChar char="•"/>
            </a:pPr>
            <a:r>
              <a:t>Flexible UI</a:t>
            </a:r>
          </a:p>
          <a:p>
            <a:pPr marL="793750" indent="-793750">
              <a:buSzPct val="75000"/>
              <a:buChar char="•"/>
            </a:pPr>
            <a:endParaRPr/>
          </a:p>
          <a:p>
            <a:pPr marL="793750" indent="-793750">
              <a:buSzPct val="75000"/>
              <a:buChar char="•"/>
            </a:pPr>
            <a:r>
              <a:t>Structure</a:t>
            </a:r>
          </a:p>
        </p:txBody>
      </p:sp>
      <p:pic>
        <p:nvPicPr>
          <p:cNvPr id="287" name="pasted-image.png"/>
          <p:cNvPicPr>
            <a:picLocks noChangeAspect="1"/>
          </p:cNvPicPr>
          <p:nvPr/>
        </p:nvPicPr>
        <p:blipFill>
          <a:blip r:embed="rId3">
            <a:alphaModFix amt="65335"/>
            <a:extLst/>
          </a:blip>
          <a:stretch>
            <a:fillRect/>
          </a:stretch>
        </p:blipFill>
        <p:spPr>
          <a:xfrm>
            <a:off x="18550183" y="7963348"/>
            <a:ext cx="4547654" cy="4815162"/>
          </a:xfrm>
          <a:prstGeom prst="rect">
            <a:avLst/>
          </a:prstGeom>
          <a:ln w="12700">
            <a:miter lim="400000"/>
          </a:ln>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Shape 291"/>
          <p:cNvSpPr>
            <a:spLocks noGrp="1"/>
          </p:cNvSpPr>
          <p:nvPr>
            <p:ph type="ctrTitle" idx="4294967295"/>
          </p:nvPr>
        </p:nvSpPr>
        <p:spPr>
          <a:xfrm>
            <a:off x="9558193" y="242472"/>
            <a:ext cx="5267614" cy="2154383"/>
          </a:xfrm>
          <a:prstGeom prst="rect">
            <a:avLst/>
          </a:prstGeom>
        </p:spPr>
        <p:txBody>
          <a:bodyPr/>
          <a:lstStyle>
            <a:lvl1pPr>
              <a:defRPr sz="9000">
                <a:solidFill>
                  <a:srgbClr val="FFFFFF"/>
                </a:solidFill>
              </a:defRPr>
            </a:lvl1pPr>
          </a:lstStyle>
          <a:p>
            <a:r>
              <a:t>Example</a:t>
            </a:r>
          </a:p>
        </p:txBody>
      </p:sp>
      <p:sp>
        <p:nvSpPr>
          <p:cNvPr id="292" name="Shape 292"/>
          <p:cNvSpPr/>
          <p:nvPr/>
        </p:nvSpPr>
        <p:spPr>
          <a:xfrm>
            <a:off x="2031697" y="3888035"/>
            <a:ext cx="20324973" cy="8631705"/>
          </a:xfrm>
          <a:prstGeom prst="rect">
            <a:avLst/>
          </a:prstGeom>
          <a:ln w="50800">
            <a:solidFill>
              <a:srgbClr val="FFFFFF"/>
            </a:solidFill>
            <a:miter lim="400000"/>
          </a:ln>
        </p:spPr>
        <p:txBody>
          <a:bodyPr lIns="50800" tIns="50800" rIns="50800" bIns="50800" anchor="ctr"/>
          <a:lstStyle/>
          <a:p>
            <a:pPr algn="ctr" defTabSz="584200">
              <a:lnSpc>
                <a:spcPct val="100000"/>
              </a:lnSpc>
              <a:defRPr sz="2400">
                <a:solidFill>
                  <a:srgbClr val="000000"/>
                </a:solidFill>
                <a:latin typeface="Helvetica Light"/>
                <a:ea typeface="Helvetica Light"/>
                <a:cs typeface="Helvetica Light"/>
                <a:sym typeface="Helvetica Light"/>
              </a:defRPr>
            </a:pPr>
            <a:endParaRPr/>
          </a:p>
        </p:txBody>
      </p:sp>
      <p:sp>
        <p:nvSpPr>
          <p:cNvPr id="293" name="Shape 293"/>
          <p:cNvSpPr/>
          <p:nvPr/>
        </p:nvSpPr>
        <p:spPr>
          <a:xfrm>
            <a:off x="2033681" y="3892550"/>
            <a:ext cx="5053659" cy="8605206"/>
          </a:xfrm>
          <a:prstGeom prst="rect">
            <a:avLst/>
          </a:prstGeom>
          <a:ln w="63500">
            <a:solidFill>
              <a:srgbClr val="FFFFFF"/>
            </a:solidFill>
            <a:miter lim="400000"/>
          </a:ln>
        </p:spPr>
        <p:txBody>
          <a:bodyPr lIns="50800" tIns="50800" rIns="50800" bIns="50800" anchor="ctr"/>
          <a:lstStyle/>
          <a:p>
            <a:pPr algn="ctr" defTabSz="584200">
              <a:lnSpc>
                <a:spcPct val="100000"/>
              </a:lnSpc>
              <a:defRPr sz="2400">
                <a:solidFill>
                  <a:srgbClr val="000000"/>
                </a:solidFill>
                <a:latin typeface="Helvetica Light"/>
                <a:ea typeface="Helvetica Light"/>
                <a:cs typeface="Helvetica Light"/>
                <a:sym typeface="Helvetica Light"/>
              </a:defRPr>
            </a:pPr>
            <a:endParaRPr/>
          </a:p>
        </p:txBody>
      </p:sp>
      <p:sp>
        <p:nvSpPr>
          <p:cNvPr id="294" name="Shape 294"/>
          <p:cNvSpPr/>
          <p:nvPr/>
        </p:nvSpPr>
        <p:spPr>
          <a:xfrm>
            <a:off x="7357867" y="11769892"/>
            <a:ext cx="14622495" cy="501759"/>
          </a:xfrm>
          <a:prstGeom prst="rect">
            <a:avLst/>
          </a:prstGeom>
          <a:ln w="63500">
            <a:solidFill>
              <a:srgbClr val="FFFFFF"/>
            </a:solidFill>
            <a:miter lim="400000"/>
          </a:ln>
        </p:spPr>
        <p:txBody>
          <a:bodyPr lIns="50800" tIns="50800" rIns="50800" bIns="50800" anchor="ctr"/>
          <a:lstStyle/>
          <a:p>
            <a:pPr algn="ctr" defTabSz="584200">
              <a:lnSpc>
                <a:spcPct val="100000"/>
              </a:lnSpc>
              <a:defRPr sz="2400">
                <a:solidFill>
                  <a:srgbClr val="000000"/>
                </a:solidFill>
                <a:latin typeface="Helvetica Light"/>
                <a:ea typeface="Helvetica Light"/>
                <a:cs typeface="Helvetica Light"/>
                <a:sym typeface="Helvetica Light"/>
              </a:defRPr>
            </a:pPr>
            <a:endParaRPr/>
          </a:p>
        </p:txBody>
      </p:sp>
      <p:sp>
        <p:nvSpPr>
          <p:cNvPr id="295" name="Shape 295"/>
          <p:cNvSpPr/>
          <p:nvPr/>
        </p:nvSpPr>
        <p:spPr>
          <a:xfrm>
            <a:off x="20199300" y="11769892"/>
            <a:ext cx="1789546" cy="501759"/>
          </a:xfrm>
          <a:prstGeom prst="rect">
            <a:avLst/>
          </a:prstGeom>
          <a:ln w="63500">
            <a:solidFill>
              <a:srgbClr val="FFFFFF"/>
            </a:solidFill>
            <a:miter lim="400000"/>
          </a:ln>
        </p:spPr>
        <p:txBody>
          <a:bodyPr lIns="50800" tIns="50800" rIns="50800" bIns="50800" anchor="ctr"/>
          <a:lstStyle/>
          <a:p>
            <a:pPr algn="ctr" defTabSz="584200">
              <a:lnSpc>
                <a:spcPct val="100000"/>
              </a:lnSpc>
              <a:defRPr sz="2400">
                <a:solidFill>
                  <a:srgbClr val="000000"/>
                </a:solidFill>
                <a:latin typeface="Helvetica Light"/>
                <a:ea typeface="Helvetica Light"/>
                <a:cs typeface="Helvetica Light"/>
                <a:sym typeface="Helvetica Light"/>
              </a:defRPr>
            </a:pPr>
            <a:endParaRPr/>
          </a:p>
        </p:txBody>
      </p:sp>
      <p:sp>
        <p:nvSpPr>
          <p:cNvPr id="296" name="Shape 296"/>
          <p:cNvSpPr/>
          <p:nvPr/>
        </p:nvSpPr>
        <p:spPr>
          <a:xfrm rot="10800854">
            <a:off x="7445828" y="9319642"/>
            <a:ext cx="4441033" cy="1691880"/>
          </a:xfrm>
          <a:custGeom>
            <a:avLst/>
            <a:gdLst/>
            <a:ahLst/>
            <a:cxnLst>
              <a:cxn ang="0">
                <a:pos x="wd2" y="hd2"/>
              </a:cxn>
              <a:cxn ang="5400000">
                <a:pos x="wd2" y="hd2"/>
              </a:cxn>
              <a:cxn ang="10800000">
                <a:pos x="wd2" y="hd2"/>
              </a:cxn>
              <a:cxn ang="16200000">
                <a:pos x="wd2" y="hd2"/>
              </a:cxn>
            </a:cxnLst>
            <a:rect l="0" t="0" r="r" b="b"/>
            <a:pathLst>
              <a:path w="21600" h="21600" extrusionOk="0">
                <a:moveTo>
                  <a:pt x="508" y="0"/>
                </a:moveTo>
                <a:cubicBezTo>
                  <a:pt x="227" y="0"/>
                  <a:pt x="0" y="597"/>
                  <a:pt x="0" y="1333"/>
                </a:cubicBezTo>
                <a:lnTo>
                  <a:pt x="0" y="20267"/>
                </a:lnTo>
                <a:cubicBezTo>
                  <a:pt x="0" y="21003"/>
                  <a:pt x="227" y="21600"/>
                  <a:pt x="508" y="21600"/>
                </a:cubicBezTo>
                <a:lnTo>
                  <a:pt x="18241" y="21600"/>
                </a:lnTo>
                <a:cubicBezTo>
                  <a:pt x="18521" y="21600"/>
                  <a:pt x="18749" y="21003"/>
                  <a:pt x="18749" y="20267"/>
                </a:cubicBezTo>
                <a:lnTo>
                  <a:pt x="18749" y="15353"/>
                </a:lnTo>
                <a:lnTo>
                  <a:pt x="21600" y="12692"/>
                </a:lnTo>
                <a:lnTo>
                  <a:pt x="18749" y="10027"/>
                </a:lnTo>
                <a:lnTo>
                  <a:pt x="18749" y="1333"/>
                </a:lnTo>
                <a:cubicBezTo>
                  <a:pt x="18749" y="597"/>
                  <a:pt x="18521" y="0"/>
                  <a:pt x="18241" y="0"/>
                </a:cubicBezTo>
                <a:lnTo>
                  <a:pt x="508" y="0"/>
                </a:lnTo>
                <a:close/>
              </a:path>
            </a:pathLst>
          </a:custGeom>
          <a:ln w="63500">
            <a:solidFill>
              <a:srgbClr val="FFFFFF"/>
            </a:solidFill>
            <a:miter lim="400000"/>
          </a:ln>
        </p:spPr>
        <p:txBody>
          <a:bodyPr lIns="50800" tIns="50800" rIns="50800" bIns="50800" anchor="ctr"/>
          <a:lstStyle/>
          <a:p>
            <a:pPr algn="ctr" defTabSz="584200">
              <a:lnSpc>
                <a:spcPct val="100000"/>
              </a:lnSpc>
              <a:defRPr sz="2400">
                <a:solidFill>
                  <a:srgbClr val="000000"/>
                </a:solidFill>
                <a:latin typeface="Helvetica Light"/>
                <a:ea typeface="Helvetica Light"/>
                <a:cs typeface="Helvetica Light"/>
                <a:sym typeface="Helvetica Light"/>
              </a:defRPr>
            </a:pPr>
            <a:endParaRPr/>
          </a:p>
        </p:txBody>
      </p:sp>
      <p:sp>
        <p:nvSpPr>
          <p:cNvPr id="297" name="Shape 297"/>
          <p:cNvSpPr/>
          <p:nvPr/>
        </p:nvSpPr>
        <p:spPr>
          <a:xfrm>
            <a:off x="2033681" y="7555349"/>
            <a:ext cx="5053659" cy="1662596"/>
          </a:xfrm>
          <a:prstGeom prst="rect">
            <a:avLst/>
          </a:prstGeom>
          <a:ln w="63500">
            <a:solidFill>
              <a:srgbClr val="FFFFFF"/>
            </a:solidFill>
            <a:miter lim="400000"/>
          </a:ln>
        </p:spPr>
        <p:txBody>
          <a:bodyPr lIns="50800" tIns="50800" rIns="50800" bIns="50800" anchor="ctr"/>
          <a:lstStyle/>
          <a:p>
            <a:pPr algn="ctr" defTabSz="584200">
              <a:lnSpc>
                <a:spcPct val="100000"/>
              </a:lnSpc>
              <a:defRPr sz="2400">
                <a:solidFill>
                  <a:srgbClr val="000000"/>
                </a:solidFill>
                <a:latin typeface="Helvetica Light"/>
                <a:ea typeface="Helvetica Light"/>
                <a:cs typeface="Helvetica Light"/>
                <a:sym typeface="Helvetica Light"/>
              </a:defRPr>
            </a:pPr>
            <a:endParaRPr/>
          </a:p>
        </p:txBody>
      </p:sp>
      <p:sp>
        <p:nvSpPr>
          <p:cNvPr id="298" name="Shape 298"/>
          <p:cNvSpPr/>
          <p:nvPr/>
        </p:nvSpPr>
        <p:spPr>
          <a:xfrm>
            <a:off x="2342522" y="4443014"/>
            <a:ext cx="1057086" cy="1034426"/>
          </a:xfrm>
          <a:prstGeom prst="ellipse">
            <a:avLst/>
          </a:prstGeom>
          <a:ln w="63500">
            <a:solidFill>
              <a:srgbClr val="FFFFFF"/>
            </a:solidFill>
            <a:miter lim="400000"/>
          </a:ln>
        </p:spPr>
        <p:txBody>
          <a:bodyPr lIns="50800" tIns="50800" rIns="50800" bIns="50800" anchor="ctr"/>
          <a:lstStyle/>
          <a:p>
            <a:pPr algn="ctr" defTabSz="584200">
              <a:lnSpc>
                <a:spcPct val="100000"/>
              </a:lnSpc>
              <a:defRPr sz="2400">
                <a:solidFill>
                  <a:srgbClr val="000000"/>
                </a:solidFill>
                <a:latin typeface="Helvetica Light"/>
                <a:ea typeface="Helvetica Light"/>
                <a:cs typeface="Helvetica Light"/>
                <a:sym typeface="Helvetica Light"/>
              </a:defRPr>
            </a:pPr>
            <a:endParaRPr/>
          </a:p>
        </p:txBody>
      </p:sp>
      <p:sp>
        <p:nvSpPr>
          <p:cNvPr id="299" name="Shape 299"/>
          <p:cNvSpPr/>
          <p:nvPr/>
        </p:nvSpPr>
        <p:spPr>
          <a:xfrm>
            <a:off x="17857654" y="7990739"/>
            <a:ext cx="2457336" cy="40882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defTabSz="584200">
              <a:defRPr sz="2700">
                <a:latin typeface="Gotham Book"/>
                <a:ea typeface="Gotham Book"/>
                <a:cs typeface="Gotham Book"/>
                <a:sym typeface="Gotham Book"/>
              </a:defRPr>
            </a:lvl1pPr>
          </a:lstStyle>
          <a:p>
            <a:r>
              <a:t>How are you?</a:t>
            </a:r>
          </a:p>
        </p:txBody>
      </p:sp>
      <p:sp>
        <p:nvSpPr>
          <p:cNvPr id="300" name="Shape 300"/>
          <p:cNvSpPr/>
          <p:nvPr/>
        </p:nvSpPr>
        <p:spPr>
          <a:xfrm rot="10800854">
            <a:off x="17121171" y="7349313"/>
            <a:ext cx="4660901" cy="1691879"/>
          </a:xfrm>
          <a:custGeom>
            <a:avLst/>
            <a:gdLst/>
            <a:ahLst/>
            <a:cxnLst>
              <a:cxn ang="0">
                <a:pos x="wd2" y="hd2"/>
              </a:cxn>
              <a:cxn ang="5400000">
                <a:pos x="wd2" y="hd2"/>
              </a:cxn>
              <a:cxn ang="10800000">
                <a:pos x="wd2" y="hd2"/>
              </a:cxn>
              <a:cxn ang="16200000">
                <a:pos x="wd2" y="hd2"/>
              </a:cxn>
            </a:cxnLst>
            <a:rect l="0" t="0" r="r" b="b"/>
            <a:pathLst>
              <a:path w="21600" h="21600" extrusionOk="0">
                <a:moveTo>
                  <a:pt x="4219" y="0"/>
                </a:moveTo>
                <a:cubicBezTo>
                  <a:pt x="3952" y="0"/>
                  <a:pt x="3735" y="597"/>
                  <a:pt x="3735" y="1333"/>
                </a:cubicBezTo>
                <a:lnTo>
                  <a:pt x="3735" y="9049"/>
                </a:lnTo>
                <a:lnTo>
                  <a:pt x="0" y="11710"/>
                </a:lnTo>
                <a:lnTo>
                  <a:pt x="3735" y="14375"/>
                </a:lnTo>
                <a:lnTo>
                  <a:pt x="3735" y="20267"/>
                </a:lnTo>
                <a:cubicBezTo>
                  <a:pt x="3735" y="21003"/>
                  <a:pt x="3952" y="21600"/>
                  <a:pt x="4219" y="21600"/>
                </a:cubicBezTo>
                <a:lnTo>
                  <a:pt x="21116" y="21600"/>
                </a:lnTo>
                <a:cubicBezTo>
                  <a:pt x="21383" y="21600"/>
                  <a:pt x="21600" y="21003"/>
                  <a:pt x="21600" y="20267"/>
                </a:cubicBezTo>
                <a:lnTo>
                  <a:pt x="21600" y="1333"/>
                </a:lnTo>
                <a:cubicBezTo>
                  <a:pt x="21600" y="597"/>
                  <a:pt x="21383" y="0"/>
                  <a:pt x="21116" y="0"/>
                </a:cubicBezTo>
                <a:lnTo>
                  <a:pt x="4219" y="0"/>
                </a:lnTo>
                <a:close/>
              </a:path>
            </a:pathLst>
          </a:custGeom>
          <a:ln w="63500">
            <a:solidFill>
              <a:srgbClr val="FFFFFF"/>
            </a:solidFill>
            <a:miter lim="400000"/>
          </a:ln>
        </p:spPr>
        <p:txBody>
          <a:bodyPr lIns="50800" tIns="50800" rIns="50800" bIns="50800" anchor="ctr"/>
          <a:lstStyle/>
          <a:p>
            <a:pPr algn="ctr" defTabSz="584200">
              <a:lnSpc>
                <a:spcPct val="100000"/>
              </a:lnSpc>
              <a:defRPr sz="2400">
                <a:solidFill>
                  <a:srgbClr val="000000"/>
                </a:solidFill>
                <a:latin typeface="Helvetica Light"/>
                <a:ea typeface="Helvetica Light"/>
                <a:cs typeface="Helvetica Light"/>
                <a:sym typeface="Helvetica Light"/>
              </a:defRPr>
            </a:pPr>
            <a:endParaRPr/>
          </a:p>
        </p:txBody>
      </p:sp>
      <p:sp>
        <p:nvSpPr>
          <p:cNvPr id="301" name="Shape 301"/>
          <p:cNvSpPr/>
          <p:nvPr/>
        </p:nvSpPr>
        <p:spPr>
          <a:xfrm>
            <a:off x="8684790" y="9961242"/>
            <a:ext cx="2383270" cy="40882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defTabSz="584200">
              <a:defRPr sz="2700">
                <a:latin typeface="Gotham Book"/>
                <a:ea typeface="Gotham Book"/>
                <a:cs typeface="Gotham Book"/>
                <a:sym typeface="Gotham Book"/>
              </a:defRPr>
            </a:lvl1pPr>
          </a:lstStyle>
          <a:p>
            <a:r>
              <a:t>Great thanks!</a:t>
            </a:r>
          </a:p>
        </p:txBody>
      </p:sp>
      <p:sp>
        <p:nvSpPr>
          <p:cNvPr id="302" name="Shape 302"/>
          <p:cNvSpPr/>
          <p:nvPr/>
        </p:nvSpPr>
        <p:spPr>
          <a:xfrm>
            <a:off x="2033681" y="3914785"/>
            <a:ext cx="5053659" cy="2090883"/>
          </a:xfrm>
          <a:prstGeom prst="rect">
            <a:avLst/>
          </a:prstGeom>
          <a:ln w="63500">
            <a:solidFill>
              <a:srgbClr val="FFFFFF"/>
            </a:solidFill>
            <a:miter lim="400000"/>
          </a:ln>
        </p:spPr>
        <p:txBody>
          <a:bodyPr lIns="50800" tIns="50800" rIns="50800" bIns="50800" anchor="ctr"/>
          <a:lstStyle/>
          <a:p>
            <a:pPr algn="ctr" defTabSz="584200">
              <a:lnSpc>
                <a:spcPct val="100000"/>
              </a:lnSpc>
              <a:defRPr sz="2400">
                <a:solidFill>
                  <a:srgbClr val="000000"/>
                </a:solidFill>
                <a:latin typeface="Helvetica Light"/>
                <a:ea typeface="Helvetica Light"/>
                <a:cs typeface="Helvetica Light"/>
                <a:sym typeface="Helvetica Light"/>
              </a:defRPr>
            </a:pPr>
            <a:endParaRPr/>
          </a:p>
        </p:txBody>
      </p:sp>
      <p:sp>
        <p:nvSpPr>
          <p:cNvPr id="303" name="Shape 303"/>
          <p:cNvSpPr/>
          <p:nvPr/>
        </p:nvSpPr>
        <p:spPr>
          <a:xfrm>
            <a:off x="2033681" y="9240985"/>
            <a:ext cx="5053659" cy="1662596"/>
          </a:xfrm>
          <a:prstGeom prst="rect">
            <a:avLst/>
          </a:prstGeom>
          <a:ln w="63500">
            <a:solidFill>
              <a:srgbClr val="FFFFFF"/>
            </a:solidFill>
            <a:miter lim="400000"/>
          </a:ln>
        </p:spPr>
        <p:txBody>
          <a:bodyPr lIns="50800" tIns="50800" rIns="50800" bIns="50800" anchor="ctr"/>
          <a:lstStyle/>
          <a:p>
            <a:pPr algn="ctr" defTabSz="584200">
              <a:lnSpc>
                <a:spcPct val="100000"/>
              </a:lnSpc>
              <a:defRPr sz="2400">
                <a:solidFill>
                  <a:srgbClr val="000000"/>
                </a:solidFill>
                <a:latin typeface="Helvetica Light"/>
                <a:ea typeface="Helvetica Light"/>
                <a:cs typeface="Helvetica Light"/>
                <a:sym typeface="Helvetica Light"/>
              </a:defRPr>
            </a:pPr>
            <a:endParaRPr/>
          </a:p>
        </p:txBody>
      </p:sp>
      <p:sp>
        <p:nvSpPr>
          <p:cNvPr id="304" name="Shape 304"/>
          <p:cNvSpPr/>
          <p:nvPr/>
        </p:nvSpPr>
        <p:spPr>
          <a:xfrm>
            <a:off x="4005995" y="4755814"/>
            <a:ext cx="2457336" cy="408826"/>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defTabSz="584200">
              <a:defRPr sz="2700">
                <a:latin typeface="Gotham Book"/>
                <a:ea typeface="Gotham Book"/>
                <a:cs typeface="Gotham Book"/>
                <a:sym typeface="Gotham Book"/>
              </a:defRPr>
            </a:lvl1pPr>
          </a:lstStyle>
          <a:p>
            <a:r>
              <a:t>How are you?</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292"/>
                                        </p:tgtEl>
                                        <p:attrNameLst>
                                          <p:attrName>style.visibility</p:attrName>
                                        </p:attrNameLst>
                                      </p:cBhvr>
                                      <p:to>
                                        <p:strVal val="visible"/>
                                      </p:to>
                                    </p:set>
                                    <p:anim calcmode="lin" valueType="num">
                                      <p:cBhvr>
                                        <p:cTn id="7" dur="500" fill="hold"/>
                                        <p:tgtEl>
                                          <p:spTgt spid="292"/>
                                        </p:tgtEl>
                                        <p:attrNameLst>
                                          <p:attrName>ppt_w</p:attrName>
                                        </p:attrNameLst>
                                      </p:cBhvr>
                                      <p:tavLst>
                                        <p:tav tm="0">
                                          <p:val>
                                            <p:fltVal val="0"/>
                                          </p:val>
                                        </p:tav>
                                        <p:tav tm="100000">
                                          <p:val>
                                            <p:strVal val="#ppt_w"/>
                                          </p:val>
                                        </p:tav>
                                      </p:tavLst>
                                    </p:anim>
                                    <p:anim calcmode="lin" valueType="num">
                                      <p:cBhvr>
                                        <p:cTn id="8" dur="500" fill="hold"/>
                                        <p:tgtEl>
                                          <p:spTgt spid="292"/>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16" fill="hold" grpId="2" nodeType="afterEffect">
                                  <p:stCondLst>
                                    <p:cond delay="0"/>
                                  </p:stCondLst>
                                  <p:iterate>
                                    <p:tmAbs val="0"/>
                                  </p:iterate>
                                  <p:childTnLst>
                                    <p:set>
                                      <p:cBhvr>
                                        <p:cTn id="11" fill="hold"/>
                                        <p:tgtEl>
                                          <p:spTgt spid="293"/>
                                        </p:tgtEl>
                                        <p:attrNameLst>
                                          <p:attrName>style.visibility</p:attrName>
                                        </p:attrNameLst>
                                      </p:cBhvr>
                                      <p:to>
                                        <p:strVal val="visible"/>
                                      </p:to>
                                    </p:set>
                                    <p:anim calcmode="lin" valueType="num">
                                      <p:cBhvr>
                                        <p:cTn id="12" dur="500" fill="hold"/>
                                        <p:tgtEl>
                                          <p:spTgt spid="293"/>
                                        </p:tgtEl>
                                        <p:attrNameLst>
                                          <p:attrName>ppt_w</p:attrName>
                                        </p:attrNameLst>
                                      </p:cBhvr>
                                      <p:tavLst>
                                        <p:tav tm="0">
                                          <p:val>
                                            <p:fltVal val="0"/>
                                          </p:val>
                                        </p:tav>
                                        <p:tav tm="100000">
                                          <p:val>
                                            <p:strVal val="#ppt_w"/>
                                          </p:val>
                                        </p:tav>
                                      </p:tavLst>
                                    </p:anim>
                                    <p:anim calcmode="lin" valueType="num">
                                      <p:cBhvr>
                                        <p:cTn id="13" dur="500" fill="hold"/>
                                        <p:tgtEl>
                                          <p:spTgt spid="293"/>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23" presetClass="entr" presetSubtype="16" fill="hold" grpId="3" nodeType="afterEffect">
                                  <p:stCondLst>
                                    <p:cond delay="0"/>
                                  </p:stCondLst>
                                  <p:iterate>
                                    <p:tmAbs val="0"/>
                                  </p:iterate>
                                  <p:childTnLst>
                                    <p:set>
                                      <p:cBhvr>
                                        <p:cTn id="16" fill="hold"/>
                                        <p:tgtEl>
                                          <p:spTgt spid="302"/>
                                        </p:tgtEl>
                                        <p:attrNameLst>
                                          <p:attrName>style.visibility</p:attrName>
                                        </p:attrNameLst>
                                      </p:cBhvr>
                                      <p:to>
                                        <p:strVal val="visible"/>
                                      </p:to>
                                    </p:set>
                                    <p:anim calcmode="lin" valueType="num">
                                      <p:cBhvr>
                                        <p:cTn id="17" dur="500" fill="hold"/>
                                        <p:tgtEl>
                                          <p:spTgt spid="302"/>
                                        </p:tgtEl>
                                        <p:attrNameLst>
                                          <p:attrName>ppt_w</p:attrName>
                                        </p:attrNameLst>
                                      </p:cBhvr>
                                      <p:tavLst>
                                        <p:tav tm="0">
                                          <p:val>
                                            <p:fltVal val="0"/>
                                          </p:val>
                                        </p:tav>
                                        <p:tav tm="100000">
                                          <p:val>
                                            <p:strVal val="#ppt_w"/>
                                          </p:val>
                                        </p:tav>
                                      </p:tavLst>
                                    </p:anim>
                                    <p:anim calcmode="lin" valueType="num">
                                      <p:cBhvr>
                                        <p:cTn id="18" dur="500" fill="hold"/>
                                        <p:tgtEl>
                                          <p:spTgt spid="302"/>
                                        </p:tgtEl>
                                        <p:attrNameLst>
                                          <p:attrName>ppt_h</p:attrName>
                                        </p:attrNameLst>
                                      </p:cBhvr>
                                      <p:tavLst>
                                        <p:tav tm="0">
                                          <p:val>
                                            <p:fltVal val="0"/>
                                          </p:val>
                                        </p:tav>
                                        <p:tav tm="100000">
                                          <p:val>
                                            <p:strVal val="#ppt_h"/>
                                          </p:val>
                                        </p:tav>
                                      </p:tavLst>
                                    </p:anim>
                                  </p:childTnLst>
                                </p:cTn>
                              </p:par>
                            </p:childTnLst>
                          </p:cTn>
                        </p:par>
                        <p:par>
                          <p:cTn id="19" fill="hold">
                            <p:stCondLst>
                              <p:cond delay="1500"/>
                            </p:stCondLst>
                            <p:childTnLst>
                              <p:par>
                                <p:cTn id="20" presetID="23" presetClass="entr" presetSubtype="16" fill="hold" grpId="4" nodeType="afterEffect">
                                  <p:stCondLst>
                                    <p:cond delay="0"/>
                                  </p:stCondLst>
                                  <p:iterate>
                                    <p:tmAbs val="0"/>
                                  </p:iterate>
                                  <p:childTnLst>
                                    <p:set>
                                      <p:cBhvr>
                                        <p:cTn id="21" fill="hold"/>
                                        <p:tgtEl>
                                          <p:spTgt spid="298"/>
                                        </p:tgtEl>
                                        <p:attrNameLst>
                                          <p:attrName>style.visibility</p:attrName>
                                        </p:attrNameLst>
                                      </p:cBhvr>
                                      <p:to>
                                        <p:strVal val="visible"/>
                                      </p:to>
                                    </p:set>
                                    <p:anim calcmode="lin" valueType="num">
                                      <p:cBhvr>
                                        <p:cTn id="22" dur="500" fill="hold"/>
                                        <p:tgtEl>
                                          <p:spTgt spid="298"/>
                                        </p:tgtEl>
                                        <p:attrNameLst>
                                          <p:attrName>ppt_w</p:attrName>
                                        </p:attrNameLst>
                                      </p:cBhvr>
                                      <p:tavLst>
                                        <p:tav tm="0">
                                          <p:val>
                                            <p:fltVal val="0"/>
                                          </p:val>
                                        </p:tav>
                                        <p:tav tm="100000">
                                          <p:val>
                                            <p:strVal val="#ppt_w"/>
                                          </p:val>
                                        </p:tav>
                                      </p:tavLst>
                                    </p:anim>
                                    <p:anim calcmode="lin" valueType="num">
                                      <p:cBhvr>
                                        <p:cTn id="23" dur="500" fill="hold"/>
                                        <p:tgtEl>
                                          <p:spTgt spid="298"/>
                                        </p:tgtEl>
                                        <p:attrNameLst>
                                          <p:attrName>ppt_h</p:attrName>
                                        </p:attrNameLst>
                                      </p:cBhvr>
                                      <p:tavLst>
                                        <p:tav tm="0">
                                          <p:val>
                                            <p:fltVal val="0"/>
                                          </p:val>
                                        </p:tav>
                                        <p:tav tm="100000">
                                          <p:val>
                                            <p:strVal val="#ppt_h"/>
                                          </p:val>
                                        </p:tav>
                                      </p:tavLst>
                                    </p:anim>
                                  </p:childTnLst>
                                </p:cTn>
                              </p:par>
                            </p:childTnLst>
                          </p:cTn>
                        </p:par>
                        <p:par>
                          <p:cTn id="24" fill="hold">
                            <p:stCondLst>
                              <p:cond delay="2000"/>
                            </p:stCondLst>
                            <p:childTnLst>
                              <p:par>
                                <p:cTn id="25" presetID="23" presetClass="entr" presetSubtype="16" fill="hold" grpId="5" nodeType="afterEffect">
                                  <p:stCondLst>
                                    <p:cond delay="0"/>
                                  </p:stCondLst>
                                  <p:iterate>
                                    <p:tmAbs val="0"/>
                                  </p:iterate>
                                  <p:childTnLst>
                                    <p:set>
                                      <p:cBhvr>
                                        <p:cTn id="26" fill="hold"/>
                                        <p:tgtEl>
                                          <p:spTgt spid="304"/>
                                        </p:tgtEl>
                                        <p:attrNameLst>
                                          <p:attrName>style.visibility</p:attrName>
                                        </p:attrNameLst>
                                      </p:cBhvr>
                                      <p:to>
                                        <p:strVal val="visible"/>
                                      </p:to>
                                    </p:set>
                                    <p:anim calcmode="lin" valueType="num">
                                      <p:cBhvr>
                                        <p:cTn id="27" dur="500" fill="hold"/>
                                        <p:tgtEl>
                                          <p:spTgt spid="304"/>
                                        </p:tgtEl>
                                        <p:attrNameLst>
                                          <p:attrName>ppt_w</p:attrName>
                                        </p:attrNameLst>
                                      </p:cBhvr>
                                      <p:tavLst>
                                        <p:tav tm="0">
                                          <p:val>
                                            <p:fltVal val="0"/>
                                          </p:val>
                                        </p:tav>
                                        <p:tav tm="100000">
                                          <p:val>
                                            <p:strVal val="#ppt_w"/>
                                          </p:val>
                                        </p:tav>
                                      </p:tavLst>
                                    </p:anim>
                                    <p:anim calcmode="lin" valueType="num">
                                      <p:cBhvr>
                                        <p:cTn id="28" dur="500" fill="hold"/>
                                        <p:tgtEl>
                                          <p:spTgt spid="304"/>
                                        </p:tgtEl>
                                        <p:attrNameLst>
                                          <p:attrName>ppt_h</p:attrName>
                                        </p:attrNameLst>
                                      </p:cBhvr>
                                      <p:tavLst>
                                        <p:tav tm="0">
                                          <p:val>
                                            <p:fltVal val="0"/>
                                          </p:val>
                                        </p:tav>
                                        <p:tav tm="100000">
                                          <p:val>
                                            <p:strVal val="#ppt_h"/>
                                          </p:val>
                                        </p:tav>
                                      </p:tavLst>
                                    </p:anim>
                                  </p:childTnLst>
                                </p:cTn>
                              </p:par>
                            </p:childTnLst>
                          </p:cTn>
                        </p:par>
                        <p:par>
                          <p:cTn id="29" fill="hold">
                            <p:stCondLst>
                              <p:cond delay="2500"/>
                            </p:stCondLst>
                            <p:childTnLst>
                              <p:par>
                                <p:cTn id="30" presetID="23" presetClass="entr" presetSubtype="16" fill="hold" grpId="6" nodeType="afterEffect">
                                  <p:stCondLst>
                                    <p:cond delay="0"/>
                                  </p:stCondLst>
                                  <p:iterate>
                                    <p:tmAbs val="0"/>
                                  </p:iterate>
                                  <p:childTnLst>
                                    <p:set>
                                      <p:cBhvr>
                                        <p:cTn id="31" fill="hold"/>
                                        <p:tgtEl>
                                          <p:spTgt spid="297"/>
                                        </p:tgtEl>
                                        <p:attrNameLst>
                                          <p:attrName>style.visibility</p:attrName>
                                        </p:attrNameLst>
                                      </p:cBhvr>
                                      <p:to>
                                        <p:strVal val="visible"/>
                                      </p:to>
                                    </p:set>
                                    <p:anim calcmode="lin" valueType="num">
                                      <p:cBhvr>
                                        <p:cTn id="32" dur="500" fill="hold"/>
                                        <p:tgtEl>
                                          <p:spTgt spid="297"/>
                                        </p:tgtEl>
                                        <p:attrNameLst>
                                          <p:attrName>ppt_w</p:attrName>
                                        </p:attrNameLst>
                                      </p:cBhvr>
                                      <p:tavLst>
                                        <p:tav tm="0">
                                          <p:val>
                                            <p:fltVal val="0"/>
                                          </p:val>
                                        </p:tav>
                                        <p:tav tm="100000">
                                          <p:val>
                                            <p:strVal val="#ppt_w"/>
                                          </p:val>
                                        </p:tav>
                                      </p:tavLst>
                                    </p:anim>
                                    <p:anim calcmode="lin" valueType="num">
                                      <p:cBhvr>
                                        <p:cTn id="33" dur="500" fill="hold"/>
                                        <p:tgtEl>
                                          <p:spTgt spid="297"/>
                                        </p:tgtEl>
                                        <p:attrNameLst>
                                          <p:attrName>ppt_h</p:attrName>
                                        </p:attrNameLst>
                                      </p:cBhvr>
                                      <p:tavLst>
                                        <p:tav tm="0">
                                          <p:val>
                                            <p:fltVal val="0"/>
                                          </p:val>
                                        </p:tav>
                                        <p:tav tm="100000">
                                          <p:val>
                                            <p:strVal val="#ppt_h"/>
                                          </p:val>
                                        </p:tav>
                                      </p:tavLst>
                                    </p:anim>
                                  </p:childTnLst>
                                </p:cTn>
                              </p:par>
                            </p:childTnLst>
                          </p:cTn>
                        </p:par>
                        <p:par>
                          <p:cTn id="34" fill="hold">
                            <p:stCondLst>
                              <p:cond delay="3000"/>
                            </p:stCondLst>
                            <p:childTnLst>
                              <p:par>
                                <p:cTn id="35" presetID="23" presetClass="entr" presetSubtype="16" fill="hold" grpId="7" nodeType="afterEffect">
                                  <p:stCondLst>
                                    <p:cond delay="0"/>
                                  </p:stCondLst>
                                  <p:iterate>
                                    <p:tmAbs val="0"/>
                                  </p:iterate>
                                  <p:childTnLst>
                                    <p:set>
                                      <p:cBhvr>
                                        <p:cTn id="36" fill="hold"/>
                                        <p:tgtEl>
                                          <p:spTgt spid="303"/>
                                        </p:tgtEl>
                                        <p:attrNameLst>
                                          <p:attrName>style.visibility</p:attrName>
                                        </p:attrNameLst>
                                      </p:cBhvr>
                                      <p:to>
                                        <p:strVal val="visible"/>
                                      </p:to>
                                    </p:set>
                                    <p:anim calcmode="lin" valueType="num">
                                      <p:cBhvr>
                                        <p:cTn id="37" dur="500" fill="hold"/>
                                        <p:tgtEl>
                                          <p:spTgt spid="303"/>
                                        </p:tgtEl>
                                        <p:attrNameLst>
                                          <p:attrName>ppt_w</p:attrName>
                                        </p:attrNameLst>
                                      </p:cBhvr>
                                      <p:tavLst>
                                        <p:tav tm="0">
                                          <p:val>
                                            <p:fltVal val="0"/>
                                          </p:val>
                                        </p:tav>
                                        <p:tav tm="100000">
                                          <p:val>
                                            <p:strVal val="#ppt_w"/>
                                          </p:val>
                                        </p:tav>
                                      </p:tavLst>
                                    </p:anim>
                                    <p:anim calcmode="lin" valueType="num">
                                      <p:cBhvr>
                                        <p:cTn id="38" dur="500" fill="hold"/>
                                        <p:tgtEl>
                                          <p:spTgt spid="303"/>
                                        </p:tgtEl>
                                        <p:attrNameLst>
                                          <p:attrName>ppt_h</p:attrName>
                                        </p:attrNameLst>
                                      </p:cBhvr>
                                      <p:tavLst>
                                        <p:tav tm="0">
                                          <p:val>
                                            <p:fltVal val="0"/>
                                          </p:val>
                                        </p:tav>
                                        <p:tav tm="100000">
                                          <p:val>
                                            <p:strVal val="#ppt_h"/>
                                          </p:val>
                                        </p:tav>
                                      </p:tavLst>
                                    </p:anim>
                                  </p:childTnLst>
                                </p:cTn>
                              </p:par>
                            </p:childTnLst>
                          </p:cTn>
                        </p:par>
                        <p:par>
                          <p:cTn id="39" fill="hold">
                            <p:stCondLst>
                              <p:cond delay="3500"/>
                            </p:stCondLst>
                            <p:childTnLst>
                              <p:par>
                                <p:cTn id="40" presetID="23" presetClass="entr" presetSubtype="16" fill="hold" grpId="8" nodeType="afterEffect">
                                  <p:stCondLst>
                                    <p:cond delay="0"/>
                                  </p:stCondLst>
                                  <p:iterate>
                                    <p:tmAbs val="0"/>
                                  </p:iterate>
                                  <p:childTnLst>
                                    <p:set>
                                      <p:cBhvr>
                                        <p:cTn id="41" fill="hold"/>
                                        <p:tgtEl>
                                          <p:spTgt spid="300"/>
                                        </p:tgtEl>
                                        <p:attrNameLst>
                                          <p:attrName>style.visibility</p:attrName>
                                        </p:attrNameLst>
                                      </p:cBhvr>
                                      <p:to>
                                        <p:strVal val="visible"/>
                                      </p:to>
                                    </p:set>
                                    <p:anim calcmode="lin" valueType="num">
                                      <p:cBhvr>
                                        <p:cTn id="42" dur="500" fill="hold"/>
                                        <p:tgtEl>
                                          <p:spTgt spid="300"/>
                                        </p:tgtEl>
                                        <p:attrNameLst>
                                          <p:attrName>ppt_w</p:attrName>
                                        </p:attrNameLst>
                                      </p:cBhvr>
                                      <p:tavLst>
                                        <p:tav tm="0">
                                          <p:val>
                                            <p:fltVal val="0"/>
                                          </p:val>
                                        </p:tav>
                                        <p:tav tm="100000">
                                          <p:val>
                                            <p:strVal val="#ppt_w"/>
                                          </p:val>
                                        </p:tav>
                                      </p:tavLst>
                                    </p:anim>
                                    <p:anim calcmode="lin" valueType="num">
                                      <p:cBhvr>
                                        <p:cTn id="43" dur="500" fill="hold"/>
                                        <p:tgtEl>
                                          <p:spTgt spid="300"/>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ID="23" presetClass="entr" presetSubtype="16" fill="hold" grpId="9" nodeType="afterEffect">
                                  <p:stCondLst>
                                    <p:cond delay="0"/>
                                  </p:stCondLst>
                                  <p:iterate>
                                    <p:tmAbs val="0"/>
                                  </p:iterate>
                                  <p:childTnLst>
                                    <p:set>
                                      <p:cBhvr>
                                        <p:cTn id="46" fill="hold"/>
                                        <p:tgtEl>
                                          <p:spTgt spid="299"/>
                                        </p:tgtEl>
                                        <p:attrNameLst>
                                          <p:attrName>style.visibility</p:attrName>
                                        </p:attrNameLst>
                                      </p:cBhvr>
                                      <p:to>
                                        <p:strVal val="visible"/>
                                      </p:to>
                                    </p:set>
                                    <p:anim calcmode="lin" valueType="num">
                                      <p:cBhvr>
                                        <p:cTn id="47" dur="500" fill="hold"/>
                                        <p:tgtEl>
                                          <p:spTgt spid="299"/>
                                        </p:tgtEl>
                                        <p:attrNameLst>
                                          <p:attrName>ppt_w</p:attrName>
                                        </p:attrNameLst>
                                      </p:cBhvr>
                                      <p:tavLst>
                                        <p:tav tm="0">
                                          <p:val>
                                            <p:fltVal val="0"/>
                                          </p:val>
                                        </p:tav>
                                        <p:tav tm="100000">
                                          <p:val>
                                            <p:strVal val="#ppt_w"/>
                                          </p:val>
                                        </p:tav>
                                      </p:tavLst>
                                    </p:anim>
                                    <p:anim calcmode="lin" valueType="num">
                                      <p:cBhvr>
                                        <p:cTn id="48" dur="500" fill="hold"/>
                                        <p:tgtEl>
                                          <p:spTgt spid="299"/>
                                        </p:tgtEl>
                                        <p:attrNameLst>
                                          <p:attrName>ppt_h</p:attrName>
                                        </p:attrNameLst>
                                      </p:cBhvr>
                                      <p:tavLst>
                                        <p:tav tm="0">
                                          <p:val>
                                            <p:fltVal val="0"/>
                                          </p:val>
                                        </p:tav>
                                        <p:tav tm="100000">
                                          <p:val>
                                            <p:strVal val="#ppt_h"/>
                                          </p:val>
                                        </p:tav>
                                      </p:tavLst>
                                    </p:anim>
                                  </p:childTnLst>
                                </p:cTn>
                              </p:par>
                            </p:childTnLst>
                          </p:cTn>
                        </p:par>
                        <p:par>
                          <p:cTn id="49" fill="hold">
                            <p:stCondLst>
                              <p:cond delay="4500"/>
                            </p:stCondLst>
                            <p:childTnLst>
                              <p:par>
                                <p:cTn id="50" presetID="23" presetClass="entr" presetSubtype="16" fill="hold" grpId="10" nodeType="afterEffect">
                                  <p:stCondLst>
                                    <p:cond delay="0"/>
                                  </p:stCondLst>
                                  <p:iterate>
                                    <p:tmAbs val="0"/>
                                  </p:iterate>
                                  <p:childTnLst>
                                    <p:set>
                                      <p:cBhvr>
                                        <p:cTn id="51" fill="hold"/>
                                        <p:tgtEl>
                                          <p:spTgt spid="296"/>
                                        </p:tgtEl>
                                        <p:attrNameLst>
                                          <p:attrName>style.visibility</p:attrName>
                                        </p:attrNameLst>
                                      </p:cBhvr>
                                      <p:to>
                                        <p:strVal val="visible"/>
                                      </p:to>
                                    </p:set>
                                    <p:anim calcmode="lin" valueType="num">
                                      <p:cBhvr>
                                        <p:cTn id="52" dur="500" fill="hold"/>
                                        <p:tgtEl>
                                          <p:spTgt spid="296"/>
                                        </p:tgtEl>
                                        <p:attrNameLst>
                                          <p:attrName>ppt_w</p:attrName>
                                        </p:attrNameLst>
                                      </p:cBhvr>
                                      <p:tavLst>
                                        <p:tav tm="0">
                                          <p:val>
                                            <p:fltVal val="0"/>
                                          </p:val>
                                        </p:tav>
                                        <p:tav tm="100000">
                                          <p:val>
                                            <p:strVal val="#ppt_w"/>
                                          </p:val>
                                        </p:tav>
                                      </p:tavLst>
                                    </p:anim>
                                    <p:anim calcmode="lin" valueType="num">
                                      <p:cBhvr>
                                        <p:cTn id="53" dur="500" fill="hold"/>
                                        <p:tgtEl>
                                          <p:spTgt spid="296"/>
                                        </p:tgtEl>
                                        <p:attrNameLst>
                                          <p:attrName>ppt_h</p:attrName>
                                        </p:attrNameLst>
                                      </p:cBhvr>
                                      <p:tavLst>
                                        <p:tav tm="0">
                                          <p:val>
                                            <p:fltVal val="0"/>
                                          </p:val>
                                        </p:tav>
                                        <p:tav tm="100000">
                                          <p:val>
                                            <p:strVal val="#ppt_h"/>
                                          </p:val>
                                        </p:tav>
                                      </p:tavLst>
                                    </p:anim>
                                  </p:childTnLst>
                                </p:cTn>
                              </p:par>
                            </p:childTnLst>
                          </p:cTn>
                        </p:par>
                        <p:par>
                          <p:cTn id="54" fill="hold">
                            <p:stCondLst>
                              <p:cond delay="5000"/>
                            </p:stCondLst>
                            <p:childTnLst>
                              <p:par>
                                <p:cTn id="55" presetID="23" presetClass="entr" presetSubtype="16" fill="hold" grpId="11" nodeType="afterEffect">
                                  <p:stCondLst>
                                    <p:cond delay="0"/>
                                  </p:stCondLst>
                                  <p:iterate>
                                    <p:tmAbs val="0"/>
                                  </p:iterate>
                                  <p:childTnLst>
                                    <p:set>
                                      <p:cBhvr>
                                        <p:cTn id="56" fill="hold"/>
                                        <p:tgtEl>
                                          <p:spTgt spid="301"/>
                                        </p:tgtEl>
                                        <p:attrNameLst>
                                          <p:attrName>style.visibility</p:attrName>
                                        </p:attrNameLst>
                                      </p:cBhvr>
                                      <p:to>
                                        <p:strVal val="visible"/>
                                      </p:to>
                                    </p:set>
                                    <p:anim calcmode="lin" valueType="num">
                                      <p:cBhvr>
                                        <p:cTn id="57" dur="500" fill="hold"/>
                                        <p:tgtEl>
                                          <p:spTgt spid="301"/>
                                        </p:tgtEl>
                                        <p:attrNameLst>
                                          <p:attrName>ppt_w</p:attrName>
                                        </p:attrNameLst>
                                      </p:cBhvr>
                                      <p:tavLst>
                                        <p:tav tm="0">
                                          <p:val>
                                            <p:fltVal val="0"/>
                                          </p:val>
                                        </p:tav>
                                        <p:tav tm="100000">
                                          <p:val>
                                            <p:strVal val="#ppt_w"/>
                                          </p:val>
                                        </p:tav>
                                      </p:tavLst>
                                    </p:anim>
                                    <p:anim calcmode="lin" valueType="num">
                                      <p:cBhvr>
                                        <p:cTn id="58" dur="500" fill="hold"/>
                                        <p:tgtEl>
                                          <p:spTgt spid="301"/>
                                        </p:tgtEl>
                                        <p:attrNameLst>
                                          <p:attrName>ppt_h</p:attrName>
                                        </p:attrNameLst>
                                      </p:cBhvr>
                                      <p:tavLst>
                                        <p:tav tm="0">
                                          <p:val>
                                            <p:fltVal val="0"/>
                                          </p:val>
                                        </p:tav>
                                        <p:tav tm="100000">
                                          <p:val>
                                            <p:strVal val="#ppt_h"/>
                                          </p:val>
                                        </p:tav>
                                      </p:tavLst>
                                    </p:anim>
                                  </p:childTnLst>
                                </p:cTn>
                              </p:par>
                            </p:childTnLst>
                          </p:cTn>
                        </p:par>
                        <p:par>
                          <p:cTn id="59" fill="hold">
                            <p:stCondLst>
                              <p:cond delay="5500"/>
                            </p:stCondLst>
                            <p:childTnLst>
                              <p:par>
                                <p:cTn id="60" presetID="23" presetClass="entr" presetSubtype="16" fill="hold" grpId="12" nodeType="afterEffect">
                                  <p:stCondLst>
                                    <p:cond delay="0"/>
                                  </p:stCondLst>
                                  <p:iterate>
                                    <p:tmAbs val="0"/>
                                  </p:iterate>
                                  <p:childTnLst>
                                    <p:set>
                                      <p:cBhvr>
                                        <p:cTn id="61" fill="hold"/>
                                        <p:tgtEl>
                                          <p:spTgt spid="295"/>
                                        </p:tgtEl>
                                        <p:attrNameLst>
                                          <p:attrName>style.visibility</p:attrName>
                                        </p:attrNameLst>
                                      </p:cBhvr>
                                      <p:to>
                                        <p:strVal val="visible"/>
                                      </p:to>
                                    </p:set>
                                    <p:anim calcmode="lin" valueType="num">
                                      <p:cBhvr>
                                        <p:cTn id="62" dur="500" fill="hold"/>
                                        <p:tgtEl>
                                          <p:spTgt spid="295"/>
                                        </p:tgtEl>
                                        <p:attrNameLst>
                                          <p:attrName>ppt_w</p:attrName>
                                        </p:attrNameLst>
                                      </p:cBhvr>
                                      <p:tavLst>
                                        <p:tav tm="0">
                                          <p:val>
                                            <p:fltVal val="0"/>
                                          </p:val>
                                        </p:tav>
                                        <p:tav tm="100000">
                                          <p:val>
                                            <p:strVal val="#ppt_w"/>
                                          </p:val>
                                        </p:tav>
                                      </p:tavLst>
                                    </p:anim>
                                    <p:anim calcmode="lin" valueType="num">
                                      <p:cBhvr>
                                        <p:cTn id="63" dur="500" fill="hold"/>
                                        <p:tgtEl>
                                          <p:spTgt spid="295"/>
                                        </p:tgtEl>
                                        <p:attrNameLst>
                                          <p:attrName>ppt_h</p:attrName>
                                        </p:attrNameLst>
                                      </p:cBhvr>
                                      <p:tavLst>
                                        <p:tav tm="0">
                                          <p:val>
                                            <p:fltVal val="0"/>
                                          </p:val>
                                        </p:tav>
                                        <p:tav tm="100000">
                                          <p:val>
                                            <p:strVal val="#ppt_h"/>
                                          </p:val>
                                        </p:tav>
                                      </p:tavLst>
                                    </p:anim>
                                  </p:childTnLst>
                                </p:cTn>
                              </p:par>
                            </p:childTnLst>
                          </p:cTn>
                        </p:par>
                        <p:par>
                          <p:cTn id="64" fill="hold">
                            <p:stCondLst>
                              <p:cond delay="6000"/>
                            </p:stCondLst>
                            <p:childTnLst>
                              <p:par>
                                <p:cTn id="65" presetID="23" presetClass="entr" presetSubtype="16" fill="hold" grpId="13" nodeType="afterEffect">
                                  <p:stCondLst>
                                    <p:cond delay="0"/>
                                  </p:stCondLst>
                                  <p:iterate>
                                    <p:tmAbs val="0"/>
                                  </p:iterate>
                                  <p:childTnLst>
                                    <p:set>
                                      <p:cBhvr>
                                        <p:cTn id="66" fill="hold"/>
                                        <p:tgtEl>
                                          <p:spTgt spid="294"/>
                                        </p:tgtEl>
                                        <p:attrNameLst>
                                          <p:attrName>style.visibility</p:attrName>
                                        </p:attrNameLst>
                                      </p:cBhvr>
                                      <p:to>
                                        <p:strVal val="visible"/>
                                      </p:to>
                                    </p:set>
                                    <p:anim calcmode="lin" valueType="num">
                                      <p:cBhvr>
                                        <p:cTn id="67" dur="500" fill="hold"/>
                                        <p:tgtEl>
                                          <p:spTgt spid="294"/>
                                        </p:tgtEl>
                                        <p:attrNameLst>
                                          <p:attrName>ppt_w</p:attrName>
                                        </p:attrNameLst>
                                      </p:cBhvr>
                                      <p:tavLst>
                                        <p:tav tm="0">
                                          <p:val>
                                            <p:fltVal val="0"/>
                                          </p:val>
                                        </p:tav>
                                        <p:tav tm="100000">
                                          <p:val>
                                            <p:strVal val="#ppt_w"/>
                                          </p:val>
                                        </p:tav>
                                      </p:tavLst>
                                    </p:anim>
                                    <p:anim calcmode="lin" valueType="num">
                                      <p:cBhvr>
                                        <p:cTn id="68" dur="500" fill="hold"/>
                                        <p:tgtEl>
                                          <p:spTgt spid="29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2" grpId="1" animBg="1" advAuto="0"/>
      <p:bldP spid="293" grpId="2" animBg="1" advAuto="0"/>
      <p:bldP spid="294" grpId="13" animBg="1" advAuto="0"/>
      <p:bldP spid="295" grpId="12" animBg="1" advAuto="0"/>
      <p:bldP spid="296" grpId="10" animBg="1" advAuto="0"/>
      <p:bldP spid="297" grpId="6" animBg="1" advAuto="0"/>
      <p:bldP spid="298" grpId="4" animBg="1" advAuto="0"/>
      <p:bldP spid="299" grpId="9" animBg="1" advAuto="0"/>
      <p:bldP spid="300" grpId="8" animBg="1" advAuto="0"/>
      <p:bldP spid="301" grpId="11" animBg="1" advAuto="0"/>
      <p:bldP spid="302" grpId="3" animBg="1" advAuto="0"/>
      <p:bldP spid="303" grpId="7" animBg="1" advAuto="0"/>
      <p:bldP spid="304" grpId="5"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Shape 308"/>
          <p:cNvSpPr>
            <a:spLocks noGrp="1"/>
          </p:cNvSpPr>
          <p:nvPr>
            <p:ph type="ctrTitle" idx="4294967295"/>
          </p:nvPr>
        </p:nvSpPr>
        <p:spPr>
          <a:xfrm>
            <a:off x="3867380" y="1030332"/>
            <a:ext cx="16649239" cy="1366522"/>
          </a:xfrm>
          <a:prstGeom prst="rect">
            <a:avLst/>
          </a:prstGeom>
        </p:spPr>
        <p:txBody>
          <a:bodyPr/>
          <a:lstStyle>
            <a:lvl1pPr defTabSz="808990">
              <a:defRPr sz="8820">
                <a:solidFill>
                  <a:srgbClr val="FFFFFF"/>
                </a:solidFill>
              </a:defRPr>
            </a:lvl1pPr>
          </a:lstStyle>
          <a:p>
            <a:r>
              <a:t>What are we building today?</a:t>
            </a:r>
          </a:p>
        </p:txBody>
      </p:sp>
      <p:pic>
        <p:nvPicPr>
          <p:cNvPr id="309" name="pasted-image.png"/>
          <p:cNvPicPr>
            <a:picLocks noChangeAspect="1"/>
          </p:cNvPicPr>
          <p:nvPr/>
        </p:nvPicPr>
        <p:blipFill>
          <a:blip r:embed="rId3">
            <a:extLst/>
          </a:blip>
          <a:stretch>
            <a:fillRect/>
          </a:stretch>
        </p:blipFill>
        <p:spPr>
          <a:xfrm>
            <a:off x="3407037" y="2889856"/>
            <a:ext cx="17163093" cy="10370377"/>
          </a:xfrm>
          <a:prstGeom prst="rect">
            <a:avLst/>
          </a:prstGeom>
          <a:ln w="12700">
            <a:miter lim="400000"/>
          </a:ln>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3" name="pasted-image.png"/>
          <p:cNvPicPr>
            <a:picLocks noChangeAspect="1"/>
          </p:cNvPicPr>
          <p:nvPr/>
        </p:nvPicPr>
        <p:blipFill>
          <a:blip r:embed="rId2">
            <a:extLst/>
          </a:blip>
          <a:stretch>
            <a:fillRect/>
          </a:stretch>
        </p:blipFill>
        <p:spPr>
          <a:xfrm>
            <a:off x="7632781" y="3084441"/>
            <a:ext cx="9118437" cy="9118437"/>
          </a:xfrm>
          <a:prstGeom prst="rect">
            <a:avLst/>
          </a:prstGeom>
          <a:ln w="12700">
            <a:miter lim="400000"/>
          </a:ln>
        </p:spPr>
      </p:pic>
      <p:sp>
        <p:nvSpPr>
          <p:cNvPr id="314" name="Shape 314"/>
          <p:cNvSpPr/>
          <p:nvPr/>
        </p:nvSpPr>
        <p:spPr>
          <a:xfrm>
            <a:off x="5352288" y="1218303"/>
            <a:ext cx="13679425" cy="111721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9000"/>
            </a:lvl1pPr>
          </a:lstStyle>
          <a:p>
            <a:r>
              <a:t>Declaring a component</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Shape 316"/>
          <p:cNvSpPr>
            <a:spLocks noGrp="1"/>
          </p:cNvSpPr>
          <p:nvPr>
            <p:ph type="ctrTitle" idx="4294967295"/>
          </p:nvPr>
        </p:nvSpPr>
        <p:spPr>
          <a:xfrm>
            <a:off x="5206999" y="891904"/>
            <a:ext cx="13970001" cy="1245178"/>
          </a:xfrm>
          <a:prstGeom prst="rect">
            <a:avLst/>
          </a:prstGeom>
        </p:spPr>
        <p:txBody>
          <a:bodyPr/>
          <a:lstStyle>
            <a:lvl1pPr>
              <a:defRPr sz="9000">
                <a:solidFill>
                  <a:srgbClr val="FFFFFF"/>
                </a:solidFill>
              </a:defRPr>
            </a:lvl1pPr>
          </a:lstStyle>
          <a:p>
            <a:r>
              <a:t>Declaring a component</a:t>
            </a:r>
          </a:p>
        </p:txBody>
      </p:sp>
      <p:sp>
        <p:nvSpPr>
          <p:cNvPr id="317" name="Shape 317"/>
          <p:cNvSpPr>
            <a:spLocks noGrp="1"/>
          </p:cNvSpPr>
          <p:nvPr>
            <p:ph type="subTitle" idx="4294967295"/>
          </p:nvPr>
        </p:nvSpPr>
        <p:spPr>
          <a:xfrm>
            <a:off x="1778000" y="3594100"/>
            <a:ext cx="21336000" cy="9334500"/>
          </a:xfrm>
          <a:prstGeom prst="rect">
            <a:avLst/>
          </a:prstGeom>
        </p:spPr>
        <p:txBody>
          <a:bodyPr/>
          <a:lstStyle/>
          <a:p>
            <a:pPr defTabSz="668655">
              <a:defRPr sz="5265"/>
            </a:pPr>
            <a:r>
              <a:t>@Component({</a:t>
            </a:r>
          </a:p>
          <a:p>
            <a:pPr lvl="3" indent="555498" defTabSz="668655">
              <a:defRPr sz="5265"/>
            </a:pPr>
            <a:r>
              <a:rPr>
                <a:solidFill>
                  <a:srgbClr val="ACD364"/>
                </a:solidFill>
                <a:latin typeface="+mn-lt"/>
                <a:ea typeface="+mn-ea"/>
                <a:cs typeface="+mn-cs"/>
                <a:sym typeface="Gotham Bold"/>
              </a:rPr>
              <a:t>selector</a:t>
            </a:r>
            <a:r>
              <a:t>: ‘my-component’,</a:t>
            </a:r>
          </a:p>
          <a:p>
            <a:pPr lvl="3" indent="555498" defTabSz="668655">
              <a:defRPr sz="5265"/>
            </a:pPr>
            <a:r>
              <a:rPr>
                <a:solidFill>
                  <a:srgbClr val="ACD364"/>
                </a:solidFill>
                <a:latin typeface="+mn-lt"/>
                <a:ea typeface="+mn-ea"/>
                <a:cs typeface="+mn-cs"/>
                <a:sym typeface="Gotham Bold"/>
              </a:rPr>
              <a:t>template</a:t>
            </a:r>
            <a:r>
              <a:t>: `&lt;p&gt;Hello&lt;/p&gt;`,</a:t>
            </a:r>
          </a:p>
          <a:p>
            <a:pPr lvl="3" indent="555498" defTabSz="668655">
              <a:defRPr sz="5265"/>
            </a:pPr>
            <a:r>
              <a:rPr>
                <a:solidFill>
                  <a:srgbClr val="ACD364"/>
                </a:solidFill>
                <a:latin typeface="+mn-lt"/>
                <a:ea typeface="+mn-ea"/>
                <a:cs typeface="+mn-cs"/>
                <a:sym typeface="Gotham Bold"/>
              </a:rPr>
              <a:t>templateUrl</a:t>
            </a:r>
            <a:r>
              <a:t>: ‘my-component.component.html’,</a:t>
            </a:r>
          </a:p>
          <a:p>
            <a:pPr lvl="3" indent="555498" defTabSz="668655">
              <a:defRPr sz="5265"/>
            </a:pPr>
            <a:r>
              <a:rPr>
                <a:solidFill>
                  <a:srgbClr val="ACD364"/>
                </a:solidFill>
                <a:latin typeface="+mn-lt"/>
                <a:ea typeface="+mn-ea"/>
                <a:cs typeface="+mn-cs"/>
                <a:sym typeface="Gotham Bold"/>
              </a:rPr>
              <a:t>providers</a:t>
            </a:r>
            <a:r>
              <a:t>: [ChatStore],</a:t>
            </a:r>
          </a:p>
          <a:p>
            <a:pPr lvl="3" indent="555498" defTabSz="668655">
              <a:defRPr sz="5265"/>
            </a:pPr>
            <a:r>
              <a:rPr>
                <a:solidFill>
                  <a:srgbClr val="ACD364"/>
                </a:solidFill>
                <a:latin typeface="+mn-lt"/>
                <a:ea typeface="+mn-ea"/>
                <a:cs typeface="+mn-cs"/>
                <a:sym typeface="Gotham Bold"/>
              </a:rPr>
              <a:t>pipes</a:t>
            </a:r>
            <a:r>
              <a:t>: [ExamplePipe],</a:t>
            </a:r>
          </a:p>
          <a:p>
            <a:pPr lvl="3" indent="555498" defTabSz="668655">
              <a:defRPr sz="5265"/>
            </a:pPr>
            <a:r>
              <a:rPr>
                <a:solidFill>
                  <a:srgbClr val="ACD364"/>
                </a:solidFill>
                <a:latin typeface="+mn-lt"/>
                <a:ea typeface="+mn-ea"/>
                <a:cs typeface="+mn-cs"/>
                <a:sym typeface="Gotham Bold"/>
              </a:rPr>
              <a:t>directives</a:t>
            </a:r>
            <a:r>
              <a:t>: [ExampleDirective]</a:t>
            </a:r>
          </a:p>
          <a:p>
            <a:pPr lvl="3" indent="555498" defTabSz="668655">
              <a:defRPr sz="5265"/>
            </a:pPr>
            <a:r>
              <a:rPr>
                <a:solidFill>
                  <a:srgbClr val="ACD364"/>
                </a:solidFill>
                <a:latin typeface="+mn-lt"/>
                <a:ea typeface="+mn-ea"/>
                <a:cs typeface="+mn-cs"/>
                <a:sym typeface="Gotham Bold"/>
              </a:rPr>
              <a:t>styleUrls</a:t>
            </a:r>
            <a:r>
              <a:t>: [my-component.component.css]</a:t>
            </a:r>
          </a:p>
          <a:p>
            <a:pPr defTabSz="668655">
              <a:defRPr sz="5265"/>
            </a:pPr>
            <a:r>
              <a:t>}) </a:t>
            </a:r>
          </a:p>
          <a:p>
            <a:pPr defTabSz="668655">
              <a:defRPr sz="5265"/>
            </a:pPr>
            <a:r>
              <a:t>export class MyComponent {}</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Shape 321"/>
          <p:cNvSpPr>
            <a:spLocks noGrp="1"/>
          </p:cNvSpPr>
          <p:nvPr>
            <p:ph type="ctrTitle" idx="4294967295"/>
          </p:nvPr>
        </p:nvSpPr>
        <p:spPr>
          <a:xfrm>
            <a:off x="6889749" y="502245"/>
            <a:ext cx="11112501" cy="1245178"/>
          </a:xfrm>
          <a:prstGeom prst="rect">
            <a:avLst/>
          </a:prstGeom>
        </p:spPr>
        <p:txBody>
          <a:bodyPr/>
          <a:lstStyle>
            <a:lvl1pPr>
              <a:defRPr sz="9000">
                <a:solidFill>
                  <a:srgbClr val="FFFFFF"/>
                </a:solidFill>
              </a:defRPr>
            </a:lvl1pPr>
          </a:lstStyle>
          <a:p>
            <a:r>
              <a:t>Inputs and outputs</a:t>
            </a:r>
          </a:p>
        </p:txBody>
      </p:sp>
      <p:sp>
        <p:nvSpPr>
          <p:cNvPr id="322" name="Shape 322"/>
          <p:cNvSpPr/>
          <p:nvPr/>
        </p:nvSpPr>
        <p:spPr>
          <a:xfrm>
            <a:off x="8544721" y="6032849"/>
            <a:ext cx="4818638" cy="2432687"/>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service</a:t>
            </a:r>
          </a:p>
        </p:txBody>
      </p:sp>
      <p:sp>
        <p:nvSpPr>
          <p:cNvPr id="323" name="Shape 323"/>
          <p:cNvSpPr/>
          <p:nvPr/>
        </p:nvSpPr>
        <p:spPr>
          <a:xfrm>
            <a:off x="16778431" y="3157681"/>
            <a:ext cx="5092922" cy="2063932"/>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Component</a:t>
            </a:r>
          </a:p>
        </p:txBody>
      </p:sp>
      <p:sp>
        <p:nvSpPr>
          <p:cNvPr id="324" name="Shape 324"/>
          <p:cNvSpPr/>
          <p:nvPr/>
        </p:nvSpPr>
        <p:spPr>
          <a:xfrm>
            <a:off x="1399886" y="5394529"/>
            <a:ext cx="3940282" cy="3709327"/>
          </a:xfrm>
          <a:prstGeom prst="ellipse">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Back-end</a:t>
            </a:r>
          </a:p>
        </p:txBody>
      </p:sp>
      <p:sp>
        <p:nvSpPr>
          <p:cNvPr id="325" name="Shape 325"/>
          <p:cNvSpPr/>
          <p:nvPr/>
        </p:nvSpPr>
        <p:spPr>
          <a:xfrm>
            <a:off x="16778431" y="9276772"/>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Component</a:t>
            </a:r>
          </a:p>
        </p:txBody>
      </p:sp>
      <p:sp>
        <p:nvSpPr>
          <p:cNvPr id="326" name="Shape 326"/>
          <p:cNvSpPr/>
          <p:nvPr/>
        </p:nvSpPr>
        <p:spPr>
          <a:xfrm>
            <a:off x="16778431" y="6217227"/>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Component</a:t>
            </a:r>
          </a:p>
        </p:txBody>
      </p:sp>
      <p:sp>
        <p:nvSpPr>
          <p:cNvPr id="327" name="Shape 327"/>
          <p:cNvSpPr/>
          <p:nvPr/>
        </p:nvSpPr>
        <p:spPr>
          <a:xfrm>
            <a:off x="5821190" y="7249192"/>
            <a:ext cx="2347768"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328" name="Shape 328"/>
          <p:cNvSpPr/>
          <p:nvPr/>
        </p:nvSpPr>
        <p:spPr>
          <a:xfrm flipV="1">
            <a:off x="13731997" y="4432312"/>
            <a:ext cx="2812221" cy="2399143"/>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329" name="Shape 329"/>
          <p:cNvSpPr/>
          <p:nvPr/>
        </p:nvSpPr>
        <p:spPr>
          <a:xfrm>
            <a:off x="13739121" y="7249192"/>
            <a:ext cx="2768807"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330" name="Shape 330"/>
          <p:cNvSpPr/>
          <p:nvPr/>
        </p:nvSpPr>
        <p:spPr>
          <a:xfrm>
            <a:off x="13739121" y="7661941"/>
            <a:ext cx="2797354" cy="2398616"/>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324"/>
                                        </p:tgtEl>
                                        <p:attrNameLst>
                                          <p:attrName>style.visibility</p:attrName>
                                        </p:attrNameLst>
                                      </p:cBhvr>
                                      <p:to>
                                        <p:strVal val="visible"/>
                                      </p:to>
                                    </p:set>
                                    <p:anim calcmode="lin" valueType="num">
                                      <p:cBhvr>
                                        <p:cTn id="7" dur="750" fill="hold"/>
                                        <p:tgtEl>
                                          <p:spTgt spid="324"/>
                                        </p:tgtEl>
                                        <p:attrNameLst>
                                          <p:attrName>ppt_w</p:attrName>
                                        </p:attrNameLst>
                                      </p:cBhvr>
                                      <p:tavLst>
                                        <p:tav tm="0">
                                          <p:val>
                                            <p:fltVal val="0"/>
                                          </p:val>
                                        </p:tav>
                                        <p:tav tm="100000">
                                          <p:val>
                                            <p:strVal val="#ppt_w"/>
                                          </p:val>
                                        </p:tav>
                                      </p:tavLst>
                                    </p:anim>
                                    <p:anim calcmode="lin" valueType="num">
                                      <p:cBhvr>
                                        <p:cTn id="8" dur="750" fill="hold"/>
                                        <p:tgtEl>
                                          <p:spTgt spid="324"/>
                                        </p:tgtEl>
                                        <p:attrNameLst>
                                          <p:attrName>ppt_h</p:attrName>
                                        </p:attrNameLst>
                                      </p:cBhvr>
                                      <p:tavLst>
                                        <p:tav tm="0">
                                          <p:val>
                                            <p:fltVal val="0"/>
                                          </p:val>
                                        </p:tav>
                                        <p:tav tm="100000">
                                          <p:val>
                                            <p:strVal val="#ppt_h"/>
                                          </p:val>
                                        </p:tav>
                                      </p:tavLst>
                                    </p:anim>
                                  </p:childTnLst>
                                </p:cTn>
                              </p:par>
                            </p:childTnLst>
                          </p:cTn>
                        </p:par>
                        <p:par>
                          <p:cTn id="9" fill="hold">
                            <p:stCondLst>
                              <p:cond delay="750"/>
                            </p:stCondLst>
                            <p:childTnLst>
                              <p:par>
                                <p:cTn id="10" presetID="22" presetClass="entr" presetSubtype="8" fill="hold" grpId="2" nodeType="afterEffect">
                                  <p:stCondLst>
                                    <p:cond delay="0"/>
                                  </p:stCondLst>
                                  <p:iterate>
                                    <p:tmAbs val="0"/>
                                  </p:iterate>
                                  <p:childTnLst>
                                    <p:set>
                                      <p:cBhvr>
                                        <p:cTn id="11" fill="hold"/>
                                        <p:tgtEl>
                                          <p:spTgt spid="327"/>
                                        </p:tgtEl>
                                        <p:attrNameLst>
                                          <p:attrName>style.visibility</p:attrName>
                                        </p:attrNameLst>
                                      </p:cBhvr>
                                      <p:to>
                                        <p:strVal val="visible"/>
                                      </p:to>
                                    </p:set>
                                    <p:animEffect transition="in" filter="wipe(left)">
                                      <p:cBhvr>
                                        <p:cTn id="12" dur="1000"/>
                                        <p:tgtEl>
                                          <p:spTgt spid="327"/>
                                        </p:tgtEl>
                                      </p:cBhvr>
                                    </p:animEffect>
                                  </p:childTnLst>
                                </p:cTn>
                              </p:par>
                            </p:childTnLst>
                          </p:cTn>
                        </p:par>
                        <p:par>
                          <p:cTn id="13" fill="hold">
                            <p:stCondLst>
                              <p:cond delay="1750"/>
                            </p:stCondLst>
                            <p:childTnLst>
                              <p:par>
                                <p:cTn id="14" presetID="23" presetClass="entr" presetSubtype="16" fill="hold" grpId="3" nodeType="afterEffect">
                                  <p:stCondLst>
                                    <p:cond delay="0"/>
                                  </p:stCondLst>
                                  <p:iterate>
                                    <p:tmAbs val="0"/>
                                  </p:iterate>
                                  <p:childTnLst>
                                    <p:set>
                                      <p:cBhvr>
                                        <p:cTn id="15" fill="hold"/>
                                        <p:tgtEl>
                                          <p:spTgt spid="322"/>
                                        </p:tgtEl>
                                        <p:attrNameLst>
                                          <p:attrName>style.visibility</p:attrName>
                                        </p:attrNameLst>
                                      </p:cBhvr>
                                      <p:to>
                                        <p:strVal val="visible"/>
                                      </p:to>
                                    </p:set>
                                    <p:anim calcmode="lin" valueType="num">
                                      <p:cBhvr>
                                        <p:cTn id="16" dur="750" fill="hold"/>
                                        <p:tgtEl>
                                          <p:spTgt spid="322"/>
                                        </p:tgtEl>
                                        <p:attrNameLst>
                                          <p:attrName>ppt_w</p:attrName>
                                        </p:attrNameLst>
                                      </p:cBhvr>
                                      <p:tavLst>
                                        <p:tav tm="0">
                                          <p:val>
                                            <p:fltVal val="0"/>
                                          </p:val>
                                        </p:tav>
                                        <p:tav tm="100000">
                                          <p:val>
                                            <p:strVal val="#ppt_w"/>
                                          </p:val>
                                        </p:tav>
                                      </p:tavLst>
                                    </p:anim>
                                    <p:anim calcmode="lin" valueType="num">
                                      <p:cBhvr>
                                        <p:cTn id="17" dur="750" fill="hold"/>
                                        <p:tgtEl>
                                          <p:spTgt spid="322"/>
                                        </p:tgtEl>
                                        <p:attrNameLst>
                                          <p:attrName>ppt_h</p:attrName>
                                        </p:attrNameLst>
                                      </p:cBhvr>
                                      <p:tavLst>
                                        <p:tav tm="0">
                                          <p:val>
                                            <p:fltVal val="0"/>
                                          </p:val>
                                        </p:tav>
                                        <p:tav tm="100000">
                                          <p:val>
                                            <p:strVal val="#ppt_h"/>
                                          </p:val>
                                        </p:tav>
                                      </p:tavLst>
                                    </p:anim>
                                  </p:childTnLst>
                                </p:cTn>
                              </p:par>
                            </p:childTnLst>
                          </p:cTn>
                        </p:par>
                        <p:par>
                          <p:cTn id="18" fill="hold">
                            <p:stCondLst>
                              <p:cond delay="2500"/>
                            </p:stCondLst>
                            <p:childTnLst>
                              <p:par>
                                <p:cTn id="19" presetID="22" presetClass="entr" presetSubtype="8" fill="hold" grpId="4" nodeType="afterEffect">
                                  <p:stCondLst>
                                    <p:cond delay="0"/>
                                  </p:stCondLst>
                                  <p:iterate>
                                    <p:tmAbs val="0"/>
                                  </p:iterate>
                                  <p:childTnLst>
                                    <p:set>
                                      <p:cBhvr>
                                        <p:cTn id="20" fill="hold"/>
                                        <p:tgtEl>
                                          <p:spTgt spid="328"/>
                                        </p:tgtEl>
                                        <p:attrNameLst>
                                          <p:attrName>style.visibility</p:attrName>
                                        </p:attrNameLst>
                                      </p:cBhvr>
                                      <p:to>
                                        <p:strVal val="visible"/>
                                      </p:to>
                                    </p:set>
                                    <p:animEffect transition="in" filter="wipe(left)">
                                      <p:cBhvr>
                                        <p:cTn id="21" dur="1000"/>
                                        <p:tgtEl>
                                          <p:spTgt spid="328"/>
                                        </p:tgtEl>
                                      </p:cBhvr>
                                    </p:animEffect>
                                  </p:childTnLst>
                                </p:cTn>
                              </p:par>
                            </p:childTnLst>
                          </p:cTn>
                        </p:par>
                        <p:par>
                          <p:cTn id="22" fill="hold">
                            <p:stCondLst>
                              <p:cond delay="3500"/>
                            </p:stCondLst>
                            <p:childTnLst>
                              <p:par>
                                <p:cTn id="23" presetID="23" presetClass="entr" presetSubtype="16" fill="hold" grpId="5" nodeType="afterEffect">
                                  <p:stCondLst>
                                    <p:cond delay="0"/>
                                  </p:stCondLst>
                                  <p:iterate>
                                    <p:tmAbs val="0"/>
                                  </p:iterate>
                                  <p:childTnLst>
                                    <p:set>
                                      <p:cBhvr>
                                        <p:cTn id="24" fill="hold"/>
                                        <p:tgtEl>
                                          <p:spTgt spid="323"/>
                                        </p:tgtEl>
                                        <p:attrNameLst>
                                          <p:attrName>style.visibility</p:attrName>
                                        </p:attrNameLst>
                                      </p:cBhvr>
                                      <p:to>
                                        <p:strVal val="visible"/>
                                      </p:to>
                                    </p:set>
                                    <p:anim calcmode="lin" valueType="num">
                                      <p:cBhvr>
                                        <p:cTn id="25" dur="750" fill="hold"/>
                                        <p:tgtEl>
                                          <p:spTgt spid="323"/>
                                        </p:tgtEl>
                                        <p:attrNameLst>
                                          <p:attrName>ppt_w</p:attrName>
                                        </p:attrNameLst>
                                      </p:cBhvr>
                                      <p:tavLst>
                                        <p:tav tm="0">
                                          <p:val>
                                            <p:fltVal val="0"/>
                                          </p:val>
                                        </p:tav>
                                        <p:tav tm="100000">
                                          <p:val>
                                            <p:strVal val="#ppt_w"/>
                                          </p:val>
                                        </p:tav>
                                      </p:tavLst>
                                    </p:anim>
                                    <p:anim calcmode="lin" valueType="num">
                                      <p:cBhvr>
                                        <p:cTn id="26" dur="750" fill="hold"/>
                                        <p:tgtEl>
                                          <p:spTgt spid="323"/>
                                        </p:tgtEl>
                                        <p:attrNameLst>
                                          <p:attrName>ppt_h</p:attrName>
                                        </p:attrNameLst>
                                      </p:cBhvr>
                                      <p:tavLst>
                                        <p:tav tm="0">
                                          <p:val>
                                            <p:fltVal val="0"/>
                                          </p:val>
                                        </p:tav>
                                        <p:tav tm="100000">
                                          <p:val>
                                            <p:strVal val="#ppt_h"/>
                                          </p:val>
                                        </p:tav>
                                      </p:tavLst>
                                    </p:anim>
                                  </p:childTnLst>
                                </p:cTn>
                              </p:par>
                            </p:childTnLst>
                          </p:cTn>
                        </p:par>
                        <p:par>
                          <p:cTn id="27" fill="hold">
                            <p:stCondLst>
                              <p:cond delay="4250"/>
                            </p:stCondLst>
                            <p:childTnLst>
                              <p:par>
                                <p:cTn id="28" presetID="22" presetClass="entr" presetSubtype="8" fill="hold" grpId="6" nodeType="afterEffect">
                                  <p:stCondLst>
                                    <p:cond delay="0"/>
                                  </p:stCondLst>
                                  <p:iterate>
                                    <p:tmAbs val="0"/>
                                  </p:iterate>
                                  <p:childTnLst>
                                    <p:set>
                                      <p:cBhvr>
                                        <p:cTn id="29" fill="hold"/>
                                        <p:tgtEl>
                                          <p:spTgt spid="329"/>
                                        </p:tgtEl>
                                        <p:attrNameLst>
                                          <p:attrName>style.visibility</p:attrName>
                                        </p:attrNameLst>
                                      </p:cBhvr>
                                      <p:to>
                                        <p:strVal val="visible"/>
                                      </p:to>
                                    </p:set>
                                    <p:animEffect transition="in" filter="wipe(left)">
                                      <p:cBhvr>
                                        <p:cTn id="30" dur="1000"/>
                                        <p:tgtEl>
                                          <p:spTgt spid="329"/>
                                        </p:tgtEl>
                                      </p:cBhvr>
                                    </p:animEffect>
                                  </p:childTnLst>
                                </p:cTn>
                              </p:par>
                            </p:childTnLst>
                          </p:cTn>
                        </p:par>
                        <p:par>
                          <p:cTn id="31" fill="hold">
                            <p:stCondLst>
                              <p:cond delay="5250"/>
                            </p:stCondLst>
                            <p:childTnLst>
                              <p:par>
                                <p:cTn id="32" presetID="23" presetClass="entr" presetSubtype="16" fill="hold" grpId="7" nodeType="afterEffect">
                                  <p:stCondLst>
                                    <p:cond delay="0"/>
                                  </p:stCondLst>
                                  <p:iterate>
                                    <p:tmAbs val="0"/>
                                  </p:iterate>
                                  <p:childTnLst>
                                    <p:set>
                                      <p:cBhvr>
                                        <p:cTn id="33" fill="hold"/>
                                        <p:tgtEl>
                                          <p:spTgt spid="326"/>
                                        </p:tgtEl>
                                        <p:attrNameLst>
                                          <p:attrName>style.visibility</p:attrName>
                                        </p:attrNameLst>
                                      </p:cBhvr>
                                      <p:to>
                                        <p:strVal val="visible"/>
                                      </p:to>
                                    </p:set>
                                    <p:anim calcmode="lin" valueType="num">
                                      <p:cBhvr>
                                        <p:cTn id="34" dur="750" fill="hold"/>
                                        <p:tgtEl>
                                          <p:spTgt spid="326"/>
                                        </p:tgtEl>
                                        <p:attrNameLst>
                                          <p:attrName>ppt_w</p:attrName>
                                        </p:attrNameLst>
                                      </p:cBhvr>
                                      <p:tavLst>
                                        <p:tav tm="0">
                                          <p:val>
                                            <p:fltVal val="0"/>
                                          </p:val>
                                        </p:tav>
                                        <p:tav tm="100000">
                                          <p:val>
                                            <p:strVal val="#ppt_w"/>
                                          </p:val>
                                        </p:tav>
                                      </p:tavLst>
                                    </p:anim>
                                    <p:anim calcmode="lin" valueType="num">
                                      <p:cBhvr>
                                        <p:cTn id="35" dur="750" fill="hold"/>
                                        <p:tgtEl>
                                          <p:spTgt spid="326"/>
                                        </p:tgtEl>
                                        <p:attrNameLst>
                                          <p:attrName>ppt_h</p:attrName>
                                        </p:attrNameLst>
                                      </p:cBhvr>
                                      <p:tavLst>
                                        <p:tav tm="0">
                                          <p:val>
                                            <p:fltVal val="0"/>
                                          </p:val>
                                        </p:tav>
                                        <p:tav tm="100000">
                                          <p:val>
                                            <p:strVal val="#ppt_h"/>
                                          </p:val>
                                        </p:tav>
                                      </p:tavLst>
                                    </p:anim>
                                  </p:childTnLst>
                                </p:cTn>
                              </p:par>
                            </p:childTnLst>
                          </p:cTn>
                        </p:par>
                        <p:par>
                          <p:cTn id="36" fill="hold">
                            <p:stCondLst>
                              <p:cond delay="6000"/>
                            </p:stCondLst>
                            <p:childTnLst>
                              <p:par>
                                <p:cTn id="37" presetID="22" presetClass="entr" presetSubtype="8" fill="hold" grpId="8" nodeType="afterEffect">
                                  <p:stCondLst>
                                    <p:cond delay="0"/>
                                  </p:stCondLst>
                                  <p:iterate>
                                    <p:tmAbs val="0"/>
                                  </p:iterate>
                                  <p:childTnLst>
                                    <p:set>
                                      <p:cBhvr>
                                        <p:cTn id="38" fill="hold"/>
                                        <p:tgtEl>
                                          <p:spTgt spid="330"/>
                                        </p:tgtEl>
                                        <p:attrNameLst>
                                          <p:attrName>style.visibility</p:attrName>
                                        </p:attrNameLst>
                                      </p:cBhvr>
                                      <p:to>
                                        <p:strVal val="visible"/>
                                      </p:to>
                                    </p:set>
                                    <p:animEffect transition="in" filter="wipe(left)">
                                      <p:cBhvr>
                                        <p:cTn id="39" dur="1000"/>
                                        <p:tgtEl>
                                          <p:spTgt spid="330"/>
                                        </p:tgtEl>
                                      </p:cBhvr>
                                    </p:animEffect>
                                  </p:childTnLst>
                                </p:cTn>
                              </p:par>
                            </p:childTnLst>
                          </p:cTn>
                        </p:par>
                        <p:par>
                          <p:cTn id="40" fill="hold">
                            <p:stCondLst>
                              <p:cond delay="7000"/>
                            </p:stCondLst>
                            <p:childTnLst>
                              <p:par>
                                <p:cTn id="41" presetID="23" presetClass="entr" presetSubtype="16" fill="hold" grpId="9" nodeType="afterEffect">
                                  <p:stCondLst>
                                    <p:cond delay="0"/>
                                  </p:stCondLst>
                                  <p:iterate>
                                    <p:tmAbs val="0"/>
                                  </p:iterate>
                                  <p:childTnLst>
                                    <p:set>
                                      <p:cBhvr>
                                        <p:cTn id="42" fill="hold"/>
                                        <p:tgtEl>
                                          <p:spTgt spid="325"/>
                                        </p:tgtEl>
                                        <p:attrNameLst>
                                          <p:attrName>style.visibility</p:attrName>
                                        </p:attrNameLst>
                                      </p:cBhvr>
                                      <p:to>
                                        <p:strVal val="visible"/>
                                      </p:to>
                                    </p:set>
                                    <p:anim calcmode="lin" valueType="num">
                                      <p:cBhvr>
                                        <p:cTn id="43" dur="750" fill="hold"/>
                                        <p:tgtEl>
                                          <p:spTgt spid="325"/>
                                        </p:tgtEl>
                                        <p:attrNameLst>
                                          <p:attrName>ppt_w</p:attrName>
                                        </p:attrNameLst>
                                      </p:cBhvr>
                                      <p:tavLst>
                                        <p:tav tm="0">
                                          <p:val>
                                            <p:fltVal val="0"/>
                                          </p:val>
                                        </p:tav>
                                        <p:tav tm="100000">
                                          <p:val>
                                            <p:strVal val="#ppt_w"/>
                                          </p:val>
                                        </p:tav>
                                      </p:tavLst>
                                    </p:anim>
                                    <p:anim calcmode="lin" valueType="num">
                                      <p:cBhvr>
                                        <p:cTn id="44" dur="750" fill="hold"/>
                                        <p:tgtEl>
                                          <p:spTgt spid="32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3" animBg="1" advAuto="0"/>
      <p:bldP spid="323" grpId="5" animBg="1" advAuto="0"/>
      <p:bldP spid="324" grpId="1" animBg="1" advAuto="0"/>
      <p:bldP spid="325" grpId="9" animBg="1" advAuto="0"/>
      <p:bldP spid="326" grpId="7" animBg="1" advAuto="0"/>
      <p:bldP spid="327" grpId="2" animBg="1" advAuto="0"/>
      <p:bldP spid="328" grpId="4" animBg="1" advAuto="0"/>
      <p:bldP spid="329" grpId="6" animBg="1" advAuto="0"/>
      <p:bldP spid="330" grpId="8"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p:cNvSpPr>
          <p:nvPr>
            <p:ph type="ctrTitle" idx="4294967295"/>
          </p:nvPr>
        </p:nvSpPr>
        <p:spPr>
          <a:xfrm>
            <a:off x="9060584" y="580177"/>
            <a:ext cx="3786911" cy="1245178"/>
          </a:xfrm>
          <a:prstGeom prst="rect">
            <a:avLst/>
          </a:prstGeom>
        </p:spPr>
        <p:txBody>
          <a:bodyPr/>
          <a:lstStyle>
            <a:lvl1pPr>
              <a:defRPr sz="9000">
                <a:solidFill>
                  <a:srgbClr val="FFFFFF"/>
                </a:solidFill>
              </a:defRPr>
            </a:lvl1pPr>
          </a:lstStyle>
          <a:p>
            <a:r>
              <a:t>Inputs</a:t>
            </a:r>
          </a:p>
        </p:txBody>
      </p:sp>
      <p:sp>
        <p:nvSpPr>
          <p:cNvPr id="335" name="Shape 335"/>
          <p:cNvSpPr/>
          <p:nvPr/>
        </p:nvSpPr>
        <p:spPr>
          <a:xfrm>
            <a:off x="2095102" y="3538344"/>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Service</a:t>
            </a:r>
          </a:p>
        </p:txBody>
      </p:sp>
      <p:sp>
        <p:nvSpPr>
          <p:cNvPr id="336" name="Shape 336"/>
          <p:cNvSpPr/>
          <p:nvPr/>
        </p:nvSpPr>
        <p:spPr>
          <a:xfrm>
            <a:off x="2095102" y="9337049"/>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Component</a:t>
            </a:r>
          </a:p>
        </p:txBody>
      </p:sp>
      <p:sp>
        <p:nvSpPr>
          <p:cNvPr id="337" name="Shape 337"/>
          <p:cNvSpPr/>
          <p:nvPr/>
        </p:nvSpPr>
        <p:spPr>
          <a:xfrm flipH="1">
            <a:off x="4661396" y="6081231"/>
            <a:ext cx="44243" cy="2782668"/>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pic>
        <p:nvPicPr>
          <p:cNvPr id="338" name="pasted-image.png"/>
          <p:cNvPicPr>
            <a:picLocks noChangeAspect="1"/>
          </p:cNvPicPr>
          <p:nvPr/>
        </p:nvPicPr>
        <p:blipFill>
          <a:blip r:embed="rId3">
            <a:extLst/>
          </a:blip>
          <a:stretch>
            <a:fillRect/>
          </a:stretch>
        </p:blipFill>
        <p:spPr>
          <a:xfrm>
            <a:off x="5033240" y="6847073"/>
            <a:ext cx="1245179" cy="1245178"/>
          </a:xfrm>
          <a:prstGeom prst="rect">
            <a:avLst/>
          </a:prstGeom>
          <a:ln w="12700">
            <a:miter lim="400000"/>
          </a:ln>
        </p:spPr>
      </p:pic>
      <p:sp>
        <p:nvSpPr>
          <p:cNvPr id="339" name="Shape 339"/>
          <p:cNvSpPr>
            <a:spLocks noGrp="1"/>
          </p:cNvSpPr>
          <p:nvPr>
            <p:ph type="subTitle" sz="half" idx="4294967295"/>
          </p:nvPr>
        </p:nvSpPr>
        <p:spPr>
          <a:xfrm>
            <a:off x="9209062" y="6008570"/>
            <a:ext cx="11978724" cy="6067583"/>
          </a:xfrm>
          <a:prstGeom prst="rect">
            <a:avLst/>
          </a:prstGeom>
        </p:spPr>
        <p:txBody>
          <a:bodyPr/>
          <a:lstStyle/>
          <a:p>
            <a:pPr defTabSz="561340">
              <a:defRPr sz="4420"/>
            </a:pPr>
            <a:r>
              <a:t>@Component({</a:t>
            </a:r>
          </a:p>
          <a:p>
            <a:pPr lvl="3" indent="466344" defTabSz="561340">
              <a:defRPr sz="4420"/>
            </a:pPr>
            <a:r>
              <a:rPr>
                <a:solidFill>
                  <a:srgbClr val="ACD364"/>
                </a:solidFill>
                <a:latin typeface="+mn-lt"/>
                <a:ea typeface="+mn-ea"/>
                <a:cs typeface="+mn-cs"/>
                <a:sym typeface="Gotham Bold"/>
              </a:rPr>
              <a:t>selector</a:t>
            </a:r>
            <a:r>
              <a:t>: ‘message-list’,</a:t>
            </a:r>
          </a:p>
          <a:p>
            <a:pPr lvl="3" indent="466344" defTabSz="561340">
              <a:defRPr sz="4420"/>
            </a:pPr>
            <a:r>
              <a:rPr>
                <a:solidFill>
                  <a:srgbClr val="ACD364"/>
                </a:solidFill>
                <a:latin typeface="+mn-lt"/>
                <a:ea typeface="+mn-ea"/>
                <a:cs typeface="+mn-cs"/>
                <a:sym typeface="Gotham Bold"/>
              </a:rPr>
              <a:t>template</a:t>
            </a:r>
            <a:r>
              <a:t>: `&lt;p *ngFor=“let message in messages”&gt;{{message}}&lt;/p&gt;`,</a:t>
            </a:r>
          </a:p>
          <a:p>
            <a:pPr defTabSz="561340">
              <a:defRPr sz="4420"/>
            </a:pPr>
            <a:r>
              <a:t>}) </a:t>
            </a:r>
          </a:p>
          <a:p>
            <a:pPr defTabSz="561340">
              <a:defRPr sz="4420"/>
            </a:pPr>
            <a:r>
              <a:t>export class MessageListComponent {</a:t>
            </a:r>
          </a:p>
          <a:p>
            <a:pPr lvl="1" indent="155447" defTabSz="561340">
              <a:defRPr sz="4420"/>
            </a:pPr>
            <a:r>
              <a:t>@Input() private messages;</a:t>
            </a:r>
          </a:p>
          <a:p>
            <a:pPr defTabSz="561340">
              <a:defRPr sz="4420"/>
            </a:pPr>
            <a:r>
              <a:t>}</a:t>
            </a:r>
          </a:p>
        </p:txBody>
      </p:sp>
      <p:sp>
        <p:nvSpPr>
          <p:cNvPr id="340" name="Shape 340"/>
          <p:cNvSpPr/>
          <p:nvPr/>
        </p:nvSpPr>
        <p:spPr>
          <a:xfrm>
            <a:off x="9439190" y="3126202"/>
            <a:ext cx="13370951" cy="158152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defRPr sz="4400">
                <a:latin typeface="Gotham Book"/>
                <a:ea typeface="Gotham Book"/>
                <a:cs typeface="Gotham Book"/>
                <a:sym typeface="Gotham Book"/>
              </a:defRPr>
            </a:pPr>
            <a:r>
              <a:t>&lt;message-list [messages]=“this.messages”&gt;</a:t>
            </a:r>
          </a:p>
          <a:p>
            <a:pPr>
              <a:defRPr sz="4400">
                <a:latin typeface="Gotham Book"/>
                <a:ea typeface="Gotham Book"/>
                <a:cs typeface="Gotham Book"/>
                <a:sym typeface="Gotham Book"/>
              </a:defRPr>
            </a:pPr>
            <a:r>
              <a:t>&lt;/message-list&gt;</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335"/>
                                        </p:tgtEl>
                                        <p:attrNameLst>
                                          <p:attrName>style.visibility</p:attrName>
                                        </p:attrNameLst>
                                      </p:cBhvr>
                                      <p:to>
                                        <p:strVal val="visible"/>
                                      </p:to>
                                    </p:set>
                                    <p:anim calcmode="lin" valueType="num">
                                      <p:cBhvr>
                                        <p:cTn id="7" dur="750" fill="hold"/>
                                        <p:tgtEl>
                                          <p:spTgt spid="335"/>
                                        </p:tgtEl>
                                        <p:attrNameLst>
                                          <p:attrName>ppt_w</p:attrName>
                                        </p:attrNameLst>
                                      </p:cBhvr>
                                      <p:tavLst>
                                        <p:tav tm="0">
                                          <p:val>
                                            <p:fltVal val="0"/>
                                          </p:val>
                                        </p:tav>
                                        <p:tav tm="100000">
                                          <p:val>
                                            <p:strVal val="#ppt_w"/>
                                          </p:val>
                                        </p:tav>
                                      </p:tavLst>
                                    </p:anim>
                                    <p:anim calcmode="lin" valueType="num">
                                      <p:cBhvr>
                                        <p:cTn id="8" dur="750" fill="hold"/>
                                        <p:tgtEl>
                                          <p:spTgt spid="335"/>
                                        </p:tgtEl>
                                        <p:attrNameLst>
                                          <p:attrName>ppt_h</p:attrName>
                                        </p:attrNameLst>
                                      </p:cBhvr>
                                      <p:tavLst>
                                        <p:tav tm="0">
                                          <p:val>
                                            <p:fltVal val="0"/>
                                          </p:val>
                                        </p:tav>
                                        <p:tav tm="100000">
                                          <p:val>
                                            <p:strVal val="#ppt_h"/>
                                          </p:val>
                                        </p:tav>
                                      </p:tavLst>
                                    </p:anim>
                                  </p:childTnLst>
                                </p:cTn>
                              </p:par>
                            </p:childTnLst>
                          </p:cTn>
                        </p:par>
                        <p:par>
                          <p:cTn id="9" fill="hold">
                            <p:stCondLst>
                              <p:cond delay="750"/>
                            </p:stCondLst>
                            <p:childTnLst>
                              <p:par>
                                <p:cTn id="10" presetID="22" presetClass="entr" presetSubtype="8" fill="hold" grpId="2" nodeType="afterEffect">
                                  <p:stCondLst>
                                    <p:cond delay="0"/>
                                  </p:stCondLst>
                                  <p:iterate>
                                    <p:tmAbs val="0"/>
                                  </p:iterate>
                                  <p:childTnLst>
                                    <p:set>
                                      <p:cBhvr>
                                        <p:cTn id="11" fill="hold"/>
                                        <p:tgtEl>
                                          <p:spTgt spid="337"/>
                                        </p:tgtEl>
                                        <p:attrNameLst>
                                          <p:attrName>style.visibility</p:attrName>
                                        </p:attrNameLst>
                                      </p:cBhvr>
                                      <p:to>
                                        <p:strVal val="visible"/>
                                      </p:to>
                                    </p:set>
                                    <p:animEffect transition="in" filter="wipe(left)">
                                      <p:cBhvr>
                                        <p:cTn id="12" dur="1000"/>
                                        <p:tgtEl>
                                          <p:spTgt spid="337"/>
                                        </p:tgtEl>
                                      </p:cBhvr>
                                    </p:animEffect>
                                  </p:childTnLst>
                                </p:cTn>
                              </p:par>
                            </p:childTnLst>
                          </p:cTn>
                        </p:par>
                        <p:par>
                          <p:cTn id="13" fill="hold">
                            <p:stCondLst>
                              <p:cond delay="1750"/>
                            </p:stCondLst>
                            <p:childTnLst>
                              <p:par>
                                <p:cTn id="14" presetID="23" presetClass="entr" presetSubtype="16" fill="hold" grpId="3" nodeType="afterEffect">
                                  <p:stCondLst>
                                    <p:cond delay="0"/>
                                  </p:stCondLst>
                                  <p:iterate>
                                    <p:tmAbs val="0"/>
                                  </p:iterate>
                                  <p:childTnLst>
                                    <p:set>
                                      <p:cBhvr>
                                        <p:cTn id="15" fill="hold"/>
                                        <p:tgtEl>
                                          <p:spTgt spid="338"/>
                                        </p:tgtEl>
                                        <p:attrNameLst>
                                          <p:attrName>style.visibility</p:attrName>
                                        </p:attrNameLst>
                                      </p:cBhvr>
                                      <p:to>
                                        <p:strVal val="visible"/>
                                      </p:to>
                                    </p:set>
                                    <p:anim calcmode="lin" valueType="num">
                                      <p:cBhvr>
                                        <p:cTn id="16" dur="750" fill="hold"/>
                                        <p:tgtEl>
                                          <p:spTgt spid="338"/>
                                        </p:tgtEl>
                                        <p:attrNameLst>
                                          <p:attrName>ppt_w</p:attrName>
                                        </p:attrNameLst>
                                      </p:cBhvr>
                                      <p:tavLst>
                                        <p:tav tm="0">
                                          <p:val>
                                            <p:fltVal val="0"/>
                                          </p:val>
                                        </p:tav>
                                        <p:tav tm="100000">
                                          <p:val>
                                            <p:strVal val="#ppt_w"/>
                                          </p:val>
                                        </p:tav>
                                      </p:tavLst>
                                    </p:anim>
                                    <p:anim calcmode="lin" valueType="num">
                                      <p:cBhvr>
                                        <p:cTn id="17" dur="750" fill="hold"/>
                                        <p:tgtEl>
                                          <p:spTgt spid="338"/>
                                        </p:tgtEl>
                                        <p:attrNameLst>
                                          <p:attrName>ppt_h</p:attrName>
                                        </p:attrNameLst>
                                      </p:cBhvr>
                                      <p:tavLst>
                                        <p:tav tm="0">
                                          <p:val>
                                            <p:fltVal val="0"/>
                                          </p:val>
                                        </p:tav>
                                        <p:tav tm="100000">
                                          <p:val>
                                            <p:strVal val="#ppt_h"/>
                                          </p:val>
                                        </p:tav>
                                      </p:tavLst>
                                    </p:anim>
                                  </p:childTnLst>
                                </p:cTn>
                              </p:par>
                            </p:childTnLst>
                          </p:cTn>
                        </p:par>
                        <p:par>
                          <p:cTn id="18" fill="hold">
                            <p:stCondLst>
                              <p:cond delay="2500"/>
                            </p:stCondLst>
                            <p:childTnLst>
                              <p:par>
                                <p:cTn id="19" presetID="23" presetClass="entr" presetSubtype="16" fill="hold" grpId="4" nodeType="afterEffect">
                                  <p:stCondLst>
                                    <p:cond delay="0"/>
                                  </p:stCondLst>
                                  <p:iterate>
                                    <p:tmAbs val="0"/>
                                  </p:iterate>
                                  <p:childTnLst>
                                    <p:set>
                                      <p:cBhvr>
                                        <p:cTn id="20" fill="hold"/>
                                        <p:tgtEl>
                                          <p:spTgt spid="336"/>
                                        </p:tgtEl>
                                        <p:attrNameLst>
                                          <p:attrName>style.visibility</p:attrName>
                                        </p:attrNameLst>
                                      </p:cBhvr>
                                      <p:to>
                                        <p:strVal val="visible"/>
                                      </p:to>
                                    </p:set>
                                    <p:anim calcmode="lin" valueType="num">
                                      <p:cBhvr>
                                        <p:cTn id="21" dur="750" fill="hold"/>
                                        <p:tgtEl>
                                          <p:spTgt spid="336"/>
                                        </p:tgtEl>
                                        <p:attrNameLst>
                                          <p:attrName>ppt_w</p:attrName>
                                        </p:attrNameLst>
                                      </p:cBhvr>
                                      <p:tavLst>
                                        <p:tav tm="0">
                                          <p:val>
                                            <p:fltVal val="0"/>
                                          </p:val>
                                        </p:tav>
                                        <p:tav tm="100000">
                                          <p:val>
                                            <p:strVal val="#ppt_w"/>
                                          </p:val>
                                        </p:tav>
                                      </p:tavLst>
                                    </p:anim>
                                    <p:anim calcmode="lin" valueType="num">
                                      <p:cBhvr>
                                        <p:cTn id="22" dur="750" fill="hold"/>
                                        <p:tgtEl>
                                          <p:spTgt spid="33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5" grpId="1" animBg="1" advAuto="0"/>
      <p:bldP spid="336" grpId="4" animBg="1" advAuto="0"/>
      <p:bldP spid="337" grpId="2" animBg="1" advAuto="0"/>
      <p:bldP spid="338" grpId="3"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Shape 344"/>
          <p:cNvSpPr>
            <a:spLocks noGrp="1"/>
          </p:cNvSpPr>
          <p:nvPr>
            <p:ph type="ctrTitle" idx="4294967295"/>
          </p:nvPr>
        </p:nvSpPr>
        <p:spPr>
          <a:xfrm>
            <a:off x="6242517" y="632131"/>
            <a:ext cx="11898967" cy="1245178"/>
          </a:xfrm>
          <a:prstGeom prst="rect">
            <a:avLst/>
          </a:prstGeom>
        </p:spPr>
        <p:txBody>
          <a:bodyPr/>
          <a:lstStyle>
            <a:lvl1pPr defTabSz="817244">
              <a:defRPr sz="8910">
                <a:solidFill>
                  <a:srgbClr val="FFFFFF"/>
                </a:solidFill>
              </a:defRPr>
            </a:lvl1pPr>
          </a:lstStyle>
          <a:p>
            <a:r>
              <a:t>Outputs (text-input)</a:t>
            </a:r>
          </a:p>
        </p:txBody>
      </p:sp>
      <p:sp>
        <p:nvSpPr>
          <p:cNvPr id="345" name="Shape 345"/>
          <p:cNvSpPr/>
          <p:nvPr/>
        </p:nvSpPr>
        <p:spPr>
          <a:xfrm>
            <a:off x="2095102" y="3538344"/>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chat</a:t>
            </a:r>
          </a:p>
        </p:txBody>
      </p:sp>
      <p:sp>
        <p:nvSpPr>
          <p:cNvPr id="346" name="Shape 346"/>
          <p:cNvSpPr/>
          <p:nvPr/>
        </p:nvSpPr>
        <p:spPr>
          <a:xfrm>
            <a:off x="2095102" y="9337049"/>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text-input</a:t>
            </a:r>
          </a:p>
        </p:txBody>
      </p:sp>
      <p:sp>
        <p:nvSpPr>
          <p:cNvPr id="347" name="Shape 347"/>
          <p:cNvSpPr/>
          <p:nvPr/>
        </p:nvSpPr>
        <p:spPr>
          <a:xfrm flipV="1">
            <a:off x="4658621" y="5964964"/>
            <a:ext cx="1" cy="3009396"/>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pic>
        <p:nvPicPr>
          <p:cNvPr id="348" name="pasted-image.png"/>
          <p:cNvPicPr>
            <a:picLocks noChangeAspect="1"/>
          </p:cNvPicPr>
          <p:nvPr/>
        </p:nvPicPr>
        <p:blipFill>
          <a:blip r:embed="rId3">
            <a:extLst/>
          </a:blip>
          <a:stretch>
            <a:fillRect/>
          </a:stretch>
        </p:blipFill>
        <p:spPr>
          <a:xfrm>
            <a:off x="5033240" y="6847073"/>
            <a:ext cx="1245179" cy="1245178"/>
          </a:xfrm>
          <a:prstGeom prst="rect">
            <a:avLst/>
          </a:prstGeom>
          <a:ln w="12700">
            <a:miter lim="400000"/>
          </a:ln>
        </p:spPr>
      </p:pic>
      <p:sp>
        <p:nvSpPr>
          <p:cNvPr id="349" name="Shape 349"/>
          <p:cNvSpPr>
            <a:spLocks noGrp="1"/>
          </p:cNvSpPr>
          <p:nvPr>
            <p:ph type="subTitle" sz="half" idx="4294967295"/>
          </p:nvPr>
        </p:nvSpPr>
        <p:spPr>
          <a:xfrm>
            <a:off x="8584045" y="3214939"/>
            <a:ext cx="14732316" cy="8509446"/>
          </a:xfrm>
          <a:prstGeom prst="rect">
            <a:avLst/>
          </a:prstGeom>
        </p:spPr>
        <p:txBody>
          <a:bodyPr/>
          <a:lstStyle/>
          <a:p>
            <a:pPr defTabSz="470534">
              <a:defRPr sz="3705"/>
            </a:pPr>
            <a:r>
              <a:t>@Component({</a:t>
            </a:r>
          </a:p>
          <a:p>
            <a:pPr lvl="3" indent="390905" defTabSz="470534">
              <a:defRPr sz="3705"/>
            </a:pPr>
            <a:r>
              <a:rPr>
                <a:solidFill>
                  <a:srgbClr val="ACD364"/>
                </a:solidFill>
                <a:latin typeface="+mn-lt"/>
                <a:ea typeface="+mn-ea"/>
                <a:cs typeface="+mn-cs"/>
                <a:sym typeface="Gotham Bold"/>
              </a:rPr>
              <a:t>selector</a:t>
            </a:r>
            <a:r>
              <a:t>: ‘text-input’,</a:t>
            </a:r>
          </a:p>
          <a:p>
            <a:pPr lvl="3" indent="390905" defTabSz="470534">
              <a:defRPr sz="3705"/>
            </a:pPr>
            <a:r>
              <a:rPr>
                <a:solidFill>
                  <a:srgbClr val="ACD364"/>
                </a:solidFill>
                <a:latin typeface="+mn-lt"/>
                <a:ea typeface="+mn-ea"/>
                <a:cs typeface="+mn-cs"/>
                <a:sym typeface="Gotham Bold"/>
              </a:rPr>
              <a:t>template</a:t>
            </a:r>
            <a:r>
              <a:t>: `&lt;input (keypress)=“onKey($event)”</a:t>
            </a:r>
          </a:p>
          <a:p>
            <a:pPr lvl="8" indent="1042416" defTabSz="470534">
              <a:defRPr sz="3705"/>
            </a:pPr>
            <a:r>
              <a:t>                     [(ng-model)]=“messageInput” /&gt;`,</a:t>
            </a:r>
          </a:p>
          <a:p>
            <a:pPr defTabSz="470534">
              <a:defRPr sz="3705"/>
            </a:pPr>
            <a:r>
              <a:t>}) </a:t>
            </a:r>
          </a:p>
          <a:p>
            <a:pPr defTabSz="470534">
              <a:defRPr sz="3705"/>
            </a:pPr>
            <a:r>
              <a:t>export class TextInputComponent {</a:t>
            </a:r>
          </a:p>
          <a:p>
            <a:pPr lvl="1" indent="130302" defTabSz="470534">
              <a:defRPr sz="3705"/>
            </a:pPr>
            <a:r>
              <a:t>@output() sendMessage = new EventEmitter();</a:t>
            </a:r>
          </a:p>
          <a:p>
            <a:pPr lvl="1" indent="130302" defTabSz="470534">
              <a:defRPr sz="3705"/>
            </a:pPr>
            <a:r>
              <a:t>private messageInput: String;</a:t>
            </a:r>
          </a:p>
          <a:p>
            <a:pPr lvl="1" indent="130302" defTabSz="470534">
              <a:defRPr sz="3705"/>
            </a:pPr>
            <a:endParaRPr/>
          </a:p>
          <a:p>
            <a:pPr lvl="1" indent="130302" defTabSz="470534">
              <a:defRPr sz="3705"/>
            </a:pPr>
            <a:r>
              <a:t>onKey(event: any) {</a:t>
            </a:r>
          </a:p>
          <a:p>
            <a:pPr lvl="2" indent="260604" defTabSz="470534">
              <a:defRPr sz="3705"/>
            </a:pPr>
            <a:r>
              <a:t>this.sendMessage.emit({msg: this.messageInput});</a:t>
            </a:r>
          </a:p>
          <a:p>
            <a:pPr lvl="1" indent="130302" defTabSz="470534">
              <a:defRPr sz="3705"/>
            </a:pPr>
            <a:r>
              <a:t>}</a:t>
            </a:r>
          </a:p>
          <a:p>
            <a:pPr defTabSz="470534">
              <a:defRPr sz="3705"/>
            </a:pPr>
            <a:r>
              <a:t>}</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346"/>
                                        </p:tgtEl>
                                        <p:attrNameLst>
                                          <p:attrName>style.visibility</p:attrName>
                                        </p:attrNameLst>
                                      </p:cBhvr>
                                      <p:to>
                                        <p:strVal val="visible"/>
                                      </p:to>
                                    </p:set>
                                    <p:anim calcmode="lin" valueType="num">
                                      <p:cBhvr>
                                        <p:cTn id="7" dur="750" fill="hold"/>
                                        <p:tgtEl>
                                          <p:spTgt spid="346"/>
                                        </p:tgtEl>
                                        <p:attrNameLst>
                                          <p:attrName>ppt_w</p:attrName>
                                        </p:attrNameLst>
                                      </p:cBhvr>
                                      <p:tavLst>
                                        <p:tav tm="0">
                                          <p:val>
                                            <p:fltVal val="0"/>
                                          </p:val>
                                        </p:tav>
                                        <p:tav tm="100000">
                                          <p:val>
                                            <p:strVal val="#ppt_w"/>
                                          </p:val>
                                        </p:tav>
                                      </p:tavLst>
                                    </p:anim>
                                    <p:anim calcmode="lin" valueType="num">
                                      <p:cBhvr>
                                        <p:cTn id="8" dur="750" fill="hold"/>
                                        <p:tgtEl>
                                          <p:spTgt spid="346"/>
                                        </p:tgtEl>
                                        <p:attrNameLst>
                                          <p:attrName>ppt_h</p:attrName>
                                        </p:attrNameLst>
                                      </p:cBhvr>
                                      <p:tavLst>
                                        <p:tav tm="0">
                                          <p:val>
                                            <p:fltVal val="0"/>
                                          </p:val>
                                        </p:tav>
                                        <p:tav tm="100000">
                                          <p:val>
                                            <p:strVal val="#ppt_h"/>
                                          </p:val>
                                        </p:tav>
                                      </p:tavLst>
                                    </p:anim>
                                  </p:childTnLst>
                                </p:cTn>
                              </p:par>
                            </p:childTnLst>
                          </p:cTn>
                        </p:par>
                        <p:par>
                          <p:cTn id="9" fill="hold">
                            <p:stCondLst>
                              <p:cond delay="750"/>
                            </p:stCondLst>
                            <p:childTnLst>
                              <p:par>
                                <p:cTn id="10" presetID="22" presetClass="entr" presetSubtype="8" fill="hold" grpId="2" nodeType="afterEffect">
                                  <p:stCondLst>
                                    <p:cond delay="0"/>
                                  </p:stCondLst>
                                  <p:iterate>
                                    <p:tmAbs val="0"/>
                                  </p:iterate>
                                  <p:childTnLst>
                                    <p:set>
                                      <p:cBhvr>
                                        <p:cTn id="11" fill="hold"/>
                                        <p:tgtEl>
                                          <p:spTgt spid="347"/>
                                        </p:tgtEl>
                                        <p:attrNameLst>
                                          <p:attrName>style.visibility</p:attrName>
                                        </p:attrNameLst>
                                      </p:cBhvr>
                                      <p:to>
                                        <p:strVal val="visible"/>
                                      </p:to>
                                    </p:set>
                                    <p:animEffect transition="in" filter="wipe(left)">
                                      <p:cBhvr>
                                        <p:cTn id="12" dur="1000"/>
                                        <p:tgtEl>
                                          <p:spTgt spid="347"/>
                                        </p:tgtEl>
                                      </p:cBhvr>
                                    </p:animEffect>
                                  </p:childTnLst>
                                </p:cTn>
                              </p:par>
                            </p:childTnLst>
                          </p:cTn>
                        </p:par>
                        <p:par>
                          <p:cTn id="13" fill="hold">
                            <p:stCondLst>
                              <p:cond delay="1750"/>
                            </p:stCondLst>
                            <p:childTnLst>
                              <p:par>
                                <p:cTn id="14" presetID="23" presetClass="entr" presetSubtype="16" fill="hold" grpId="3" nodeType="afterEffect">
                                  <p:stCondLst>
                                    <p:cond delay="0"/>
                                  </p:stCondLst>
                                  <p:iterate>
                                    <p:tmAbs val="0"/>
                                  </p:iterate>
                                  <p:childTnLst>
                                    <p:set>
                                      <p:cBhvr>
                                        <p:cTn id="15" fill="hold"/>
                                        <p:tgtEl>
                                          <p:spTgt spid="348"/>
                                        </p:tgtEl>
                                        <p:attrNameLst>
                                          <p:attrName>style.visibility</p:attrName>
                                        </p:attrNameLst>
                                      </p:cBhvr>
                                      <p:to>
                                        <p:strVal val="visible"/>
                                      </p:to>
                                    </p:set>
                                    <p:anim calcmode="lin" valueType="num">
                                      <p:cBhvr>
                                        <p:cTn id="16" dur="750" fill="hold"/>
                                        <p:tgtEl>
                                          <p:spTgt spid="348"/>
                                        </p:tgtEl>
                                        <p:attrNameLst>
                                          <p:attrName>ppt_w</p:attrName>
                                        </p:attrNameLst>
                                      </p:cBhvr>
                                      <p:tavLst>
                                        <p:tav tm="0">
                                          <p:val>
                                            <p:fltVal val="0"/>
                                          </p:val>
                                        </p:tav>
                                        <p:tav tm="100000">
                                          <p:val>
                                            <p:strVal val="#ppt_w"/>
                                          </p:val>
                                        </p:tav>
                                      </p:tavLst>
                                    </p:anim>
                                    <p:anim calcmode="lin" valueType="num">
                                      <p:cBhvr>
                                        <p:cTn id="17" dur="750" fill="hold"/>
                                        <p:tgtEl>
                                          <p:spTgt spid="348"/>
                                        </p:tgtEl>
                                        <p:attrNameLst>
                                          <p:attrName>ppt_h</p:attrName>
                                        </p:attrNameLst>
                                      </p:cBhvr>
                                      <p:tavLst>
                                        <p:tav tm="0">
                                          <p:val>
                                            <p:fltVal val="0"/>
                                          </p:val>
                                        </p:tav>
                                        <p:tav tm="100000">
                                          <p:val>
                                            <p:strVal val="#ppt_h"/>
                                          </p:val>
                                        </p:tav>
                                      </p:tavLst>
                                    </p:anim>
                                  </p:childTnLst>
                                </p:cTn>
                              </p:par>
                            </p:childTnLst>
                          </p:cTn>
                        </p:par>
                        <p:par>
                          <p:cTn id="18" fill="hold">
                            <p:stCondLst>
                              <p:cond delay="2500"/>
                            </p:stCondLst>
                            <p:childTnLst>
                              <p:par>
                                <p:cTn id="19" presetID="23" presetClass="entr" presetSubtype="16" fill="hold" grpId="4" nodeType="afterEffect">
                                  <p:stCondLst>
                                    <p:cond delay="0"/>
                                  </p:stCondLst>
                                  <p:iterate>
                                    <p:tmAbs val="0"/>
                                  </p:iterate>
                                  <p:childTnLst>
                                    <p:set>
                                      <p:cBhvr>
                                        <p:cTn id="20" fill="hold"/>
                                        <p:tgtEl>
                                          <p:spTgt spid="345"/>
                                        </p:tgtEl>
                                        <p:attrNameLst>
                                          <p:attrName>style.visibility</p:attrName>
                                        </p:attrNameLst>
                                      </p:cBhvr>
                                      <p:to>
                                        <p:strVal val="visible"/>
                                      </p:to>
                                    </p:set>
                                    <p:anim calcmode="lin" valueType="num">
                                      <p:cBhvr>
                                        <p:cTn id="21" dur="750" fill="hold"/>
                                        <p:tgtEl>
                                          <p:spTgt spid="345"/>
                                        </p:tgtEl>
                                        <p:attrNameLst>
                                          <p:attrName>ppt_w</p:attrName>
                                        </p:attrNameLst>
                                      </p:cBhvr>
                                      <p:tavLst>
                                        <p:tav tm="0">
                                          <p:val>
                                            <p:fltVal val="0"/>
                                          </p:val>
                                        </p:tav>
                                        <p:tav tm="100000">
                                          <p:val>
                                            <p:strVal val="#ppt_w"/>
                                          </p:val>
                                        </p:tav>
                                      </p:tavLst>
                                    </p:anim>
                                    <p:anim calcmode="lin" valueType="num">
                                      <p:cBhvr>
                                        <p:cTn id="22" dur="750" fill="hold"/>
                                        <p:tgtEl>
                                          <p:spTgt spid="34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5" grpId="4" animBg="1" advAuto="0"/>
      <p:bldP spid="346" grpId="1" animBg="1" advAuto="0"/>
      <p:bldP spid="347" grpId="2" animBg="1" advAuto="0"/>
      <p:bldP spid="348" grpId="3"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 name="Shape 353"/>
          <p:cNvSpPr>
            <a:spLocks noGrp="1"/>
          </p:cNvSpPr>
          <p:nvPr>
            <p:ph type="ctrTitle" idx="4294967295"/>
          </p:nvPr>
        </p:nvSpPr>
        <p:spPr>
          <a:xfrm>
            <a:off x="6242517" y="632131"/>
            <a:ext cx="11898967" cy="1245178"/>
          </a:xfrm>
          <a:prstGeom prst="rect">
            <a:avLst/>
          </a:prstGeom>
        </p:spPr>
        <p:txBody>
          <a:bodyPr/>
          <a:lstStyle>
            <a:lvl1pPr>
              <a:defRPr sz="9000">
                <a:solidFill>
                  <a:srgbClr val="FFFFFF"/>
                </a:solidFill>
              </a:defRPr>
            </a:lvl1pPr>
          </a:lstStyle>
          <a:p>
            <a:r>
              <a:t>Outputs (chat)</a:t>
            </a:r>
          </a:p>
        </p:txBody>
      </p:sp>
      <p:sp>
        <p:nvSpPr>
          <p:cNvPr id="354" name="Shape 354"/>
          <p:cNvSpPr/>
          <p:nvPr/>
        </p:nvSpPr>
        <p:spPr>
          <a:xfrm>
            <a:off x="2095102" y="3538344"/>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chat</a:t>
            </a:r>
          </a:p>
        </p:txBody>
      </p:sp>
      <p:sp>
        <p:nvSpPr>
          <p:cNvPr id="355" name="Shape 355"/>
          <p:cNvSpPr/>
          <p:nvPr/>
        </p:nvSpPr>
        <p:spPr>
          <a:xfrm>
            <a:off x="2095102" y="9337049"/>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text-input</a:t>
            </a:r>
          </a:p>
        </p:txBody>
      </p:sp>
      <p:sp>
        <p:nvSpPr>
          <p:cNvPr id="356" name="Shape 356"/>
          <p:cNvSpPr/>
          <p:nvPr/>
        </p:nvSpPr>
        <p:spPr>
          <a:xfrm flipV="1">
            <a:off x="4658621" y="5964964"/>
            <a:ext cx="1" cy="3009396"/>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pic>
        <p:nvPicPr>
          <p:cNvPr id="357" name="pasted-image.png"/>
          <p:cNvPicPr>
            <a:picLocks noChangeAspect="1"/>
          </p:cNvPicPr>
          <p:nvPr/>
        </p:nvPicPr>
        <p:blipFill>
          <a:blip r:embed="rId3">
            <a:extLst/>
          </a:blip>
          <a:stretch>
            <a:fillRect/>
          </a:stretch>
        </p:blipFill>
        <p:spPr>
          <a:xfrm>
            <a:off x="5033240" y="6847073"/>
            <a:ext cx="1245179" cy="1245178"/>
          </a:xfrm>
          <a:prstGeom prst="rect">
            <a:avLst/>
          </a:prstGeom>
          <a:ln w="12700">
            <a:miter lim="400000"/>
          </a:ln>
        </p:spPr>
      </p:pic>
      <p:sp>
        <p:nvSpPr>
          <p:cNvPr id="358" name="Shape 358"/>
          <p:cNvSpPr>
            <a:spLocks noGrp="1"/>
          </p:cNvSpPr>
          <p:nvPr>
            <p:ph type="subTitle" idx="4294967295"/>
          </p:nvPr>
        </p:nvSpPr>
        <p:spPr>
          <a:xfrm>
            <a:off x="8402204" y="3137007"/>
            <a:ext cx="15485658" cy="9548537"/>
          </a:xfrm>
          <a:prstGeom prst="rect">
            <a:avLst/>
          </a:prstGeom>
        </p:spPr>
        <p:txBody>
          <a:bodyPr/>
          <a:lstStyle/>
          <a:p>
            <a:pPr defTabSz="429259">
              <a:defRPr sz="3380"/>
            </a:pPr>
            <a:r>
              <a:t>@Component({</a:t>
            </a:r>
          </a:p>
          <a:p>
            <a:pPr lvl="3" indent="356615" defTabSz="429259">
              <a:defRPr sz="3380"/>
            </a:pPr>
            <a:r>
              <a:rPr>
                <a:solidFill>
                  <a:srgbClr val="ACD364"/>
                </a:solidFill>
                <a:latin typeface="+mn-lt"/>
                <a:ea typeface="+mn-ea"/>
                <a:cs typeface="+mn-cs"/>
                <a:sym typeface="Gotham Bold"/>
              </a:rPr>
              <a:t>selector</a:t>
            </a:r>
            <a:r>
              <a:t>: ‘chat,</a:t>
            </a:r>
          </a:p>
          <a:p>
            <a:pPr lvl="3" indent="356615" defTabSz="429259">
              <a:defRPr sz="3380"/>
            </a:pPr>
            <a:r>
              <a:rPr>
                <a:solidFill>
                  <a:srgbClr val="ACD364"/>
                </a:solidFill>
                <a:latin typeface="+mn-lt"/>
                <a:ea typeface="+mn-ea"/>
                <a:cs typeface="+mn-cs"/>
                <a:sym typeface="Gotham Bold"/>
              </a:rPr>
              <a:t>template</a:t>
            </a:r>
            <a:r>
              <a:t>: `</a:t>
            </a:r>
          </a:p>
          <a:p>
            <a:pPr lvl="3" indent="356615" defTabSz="429259">
              <a:defRPr sz="3380"/>
            </a:pPr>
            <a:r>
              <a:t>&lt;div class=“chat-view-container&gt;</a:t>
            </a:r>
          </a:p>
          <a:p>
            <a:pPr lvl="4" indent="475487" defTabSz="429259">
              <a:defRPr sz="3380"/>
            </a:pPr>
            <a:r>
              <a:t>&lt;text-input (sendMessage)=“sendMessage($event)”&gt;&lt;/text-input&gt;</a:t>
            </a:r>
          </a:p>
          <a:p>
            <a:pPr lvl="3" indent="356615" defTabSz="429259">
              <a:defRPr sz="3380"/>
            </a:pPr>
            <a:r>
              <a:t>&lt;/div&gt;</a:t>
            </a:r>
          </a:p>
          <a:p>
            <a:pPr lvl="3" indent="356615" defTabSz="429259">
              <a:defRPr sz="3380"/>
            </a:pPr>
            <a:r>
              <a:t>`,</a:t>
            </a:r>
          </a:p>
          <a:p>
            <a:pPr defTabSz="429259">
              <a:defRPr sz="3380"/>
            </a:pPr>
            <a:r>
              <a:t>}) </a:t>
            </a:r>
          </a:p>
          <a:p>
            <a:pPr defTabSz="429259">
              <a:defRPr sz="3380"/>
            </a:pPr>
            <a:r>
              <a:t>export class ChatComponent {</a:t>
            </a:r>
          </a:p>
          <a:p>
            <a:pPr lvl="1" indent="118871" defTabSz="429259">
              <a:defRPr sz="3380"/>
            </a:pPr>
            <a:r>
              <a:t>constructor(private chatService: ChatService) {}</a:t>
            </a:r>
          </a:p>
          <a:p>
            <a:pPr lvl="1" indent="118871" defTabSz="429259">
              <a:defRPr sz="3380"/>
            </a:pPr>
            <a:endParaRPr/>
          </a:p>
          <a:p>
            <a:pPr lvl="1" indent="118871" defTabSz="429259">
              <a:defRPr sz="3380"/>
            </a:pPr>
            <a:r>
              <a:t>sendMessage(event: any) {</a:t>
            </a:r>
          </a:p>
          <a:p>
            <a:pPr lvl="2" indent="237743" defTabSz="429259">
              <a:defRPr sz="3380"/>
            </a:pPr>
            <a:r>
              <a:t>this.chatService.sendMessage(event.msg);</a:t>
            </a:r>
          </a:p>
          <a:p>
            <a:pPr lvl="1" indent="118871" defTabSz="429259">
              <a:defRPr sz="3380"/>
            </a:pPr>
            <a:r>
              <a:t>}</a:t>
            </a:r>
          </a:p>
          <a:p>
            <a:pPr defTabSz="429259">
              <a:defRPr sz="3380"/>
            </a:pPr>
            <a:r>
              <a:t>}</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355"/>
                                        </p:tgtEl>
                                        <p:attrNameLst>
                                          <p:attrName>style.visibility</p:attrName>
                                        </p:attrNameLst>
                                      </p:cBhvr>
                                      <p:to>
                                        <p:strVal val="visible"/>
                                      </p:to>
                                    </p:set>
                                    <p:anim calcmode="lin" valueType="num">
                                      <p:cBhvr>
                                        <p:cTn id="7" dur="750" fill="hold"/>
                                        <p:tgtEl>
                                          <p:spTgt spid="355"/>
                                        </p:tgtEl>
                                        <p:attrNameLst>
                                          <p:attrName>ppt_w</p:attrName>
                                        </p:attrNameLst>
                                      </p:cBhvr>
                                      <p:tavLst>
                                        <p:tav tm="0">
                                          <p:val>
                                            <p:fltVal val="0"/>
                                          </p:val>
                                        </p:tav>
                                        <p:tav tm="100000">
                                          <p:val>
                                            <p:strVal val="#ppt_w"/>
                                          </p:val>
                                        </p:tav>
                                      </p:tavLst>
                                    </p:anim>
                                    <p:anim calcmode="lin" valueType="num">
                                      <p:cBhvr>
                                        <p:cTn id="8" dur="750" fill="hold"/>
                                        <p:tgtEl>
                                          <p:spTgt spid="355"/>
                                        </p:tgtEl>
                                        <p:attrNameLst>
                                          <p:attrName>ppt_h</p:attrName>
                                        </p:attrNameLst>
                                      </p:cBhvr>
                                      <p:tavLst>
                                        <p:tav tm="0">
                                          <p:val>
                                            <p:fltVal val="0"/>
                                          </p:val>
                                        </p:tav>
                                        <p:tav tm="100000">
                                          <p:val>
                                            <p:strVal val="#ppt_h"/>
                                          </p:val>
                                        </p:tav>
                                      </p:tavLst>
                                    </p:anim>
                                  </p:childTnLst>
                                </p:cTn>
                              </p:par>
                            </p:childTnLst>
                          </p:cTn>
                        </p:par>
                        <p:par>
                          <p:cTn id="9" fill="hold">
                            <p:stCondLst>
                              <p:cond delay="750"/>
                            </p:stCondLst>
                            <p:childTnLst>
                              <p:par>
                                <p:cTn id="10" presetID="22" presetClass="entr" presetSubtype="8" fill="hold" grpId="2" nodeType="afterEffect">
                                  <p:stCondLst>
                                    <p:cond delay="0"/>
                                  </p:stCondLst>
                                  <p:iterate>
                                    <p:tmAbs val="0"/>
                                  </p:iterate>
                                  <p:childTnLst>
                                    <p:set>
                                      <p:cBhvr>
                                        <p:cTn id="11" fill="hold"/>
                                        <p:tgtEl>
                                          <p:spTgt spid="356"/>
                                        </p:tgtEl>
                                        <p:attrNameLst>
                                          <p:attrName>style.visibility</p:attrName>
                                        </p:attrNameLst>
                                      </p:cBhvr>
                                      <p:to>
                                        <p:strVal val="visible"/>
                                      </p:to>
                                    </p:set>
                                    <p:animEffect transition="in" filter="wipe(left)">
                                      <p:cBhvr>
                                        <p:cTn id="12" dur="1000"/>
                                        <p:tgtEl>
                                          <p:spTgt spid="356"/>
                                        </p:tgtEl>
                                      </p:cBhvr>
                                    </p:animEffect>
                                  </p:childTnLst>
                                </p:cTn>
                              </p:par>
                            </p:childTnLst>
                          </p:cTn>
                        </p:par>
                        <p:par>
                          <p:cTn id="13" fill="hold">
                            <p:stCondLst>
                              <p:cond delay="1750"/>
                            </p:stCondLst>
                            <p:childTnLst>
                              <p:par>
                                <p:cTn id="14" presetID="23" presetClass="entr" presetSubtype="16" fill="hold" grpId="3" nodeType="afterEffect">
                                  <p:stCondLst>
                                    <p:cond delay="0"/>
                                  </p:stCondLst>
                                  <p:iterate>
                                    <p:tmAbs val="0"/>
                                  </p:iterate>
                                  <p:childTnLst>
                                    <p:set>
                                      <p:cBhvr>
                                        <p:cTn id="15" fill="hold"/>
                                        <p:tgtEl>
                                          <p:spTgt spid="357"/>
                                        </p:tgtEl>
                                        <p:attrNameLst>
                                          <p:attrName>style.visibility</p:attrName>
                                        </p:attrNameLst>
                                      </p:cBhvr>
                                      <p:to>
                                        <p:strVal val="visible"/>
                                      </p:to>
                                    </p:set>
                                    <p:anim calcmode="lin" valueType="num">
                                      <p:cBhvr>
                                        <p:cTn id="16" dur="750" fill="hold"/>
                                        <p:tgtEl>
                                          <p:spTgt spid="357"/>
                                        </p:tgtEl>
                                        <p:attrNameLst>
                                          <p:attrName>ppt_w</p:attrName>
                                        </p:attrNameLst>
                                      </p:cBhvr>
                                      <p:tavLst>
                                        <p:tav tm="0">
                                          <p:val>
                                            <p:fltVal val="0"/>
                                          </p:val>
                                        </p:tav>
                                        <p:tav tm="100000">
                                          <p:val>
                                            <p:strVal val="#ppt_w"/>
                                          </p:val>
                                        </p:tav>
                                      </p:tavLst>
                                    </p:anim>
                                    <p:anim calcmode="lin" valueType="num">
                                      <p:cBhvr>
                                        <p:cTn id="17" dur="750" fill="hold"/>
                                        <p:tgtEl>
                                          <p:spTgt spid="357"/>
                                        </p:tgtEl>
                                        <p:attrNameLst>
                                          <p:attrName>ppt_h</p:attrName>
                                        </p:attrNameLst>
                                      </p:cBhvr>
                                      <p:tavLst>
                                        <p:tav tm="0">
                                          <p:val>
                                            <p:fltVal val="0"/>
                                          </p:val>
                                        </p:tav>
                                        <p:tav tm="100000">
                                          <p:val>
                                            <p:strVal val="#ppt_h"/>
                                          </p:val>
                                        </p:tav>
                                      </p:tavLst>
                                    </p:anim>
                                  </p:childTnLst>
                                </p:cTn>
                              </p:par>
                            </p:childTnLst>
                          </p:cTn>
                        </p:par>
                        <p:par>
                          <p:cTn id="18" fill="hold">
                            <p:stCondLst>
                              <p:cond delay="2500"/>
                            </p:stCondLst>
                            <p:childTnLst>
                              <p:par>
                                <p:cTn id="19" presetID="23" presetClass="entr" presetSubtype="16" fill="hold" grpId="4" nodeType="afterEffect">
                                  <p:stCondLst>
                                    <p:cond delay="0"/>
                                  </p:stCondLst>
                                  <p:iterate>
                                    <p:tmAbs val="0"/>
                                  </p:iterate>
                                  <p:childTnLst>
                                    <p:set>
                                      <p:cBhvr>
                                        <p:cTn id="20" fill="hold"/>
                                        <p:tgtEl>
                                          <p:spTgt spid="354"/>
                                        </p:tgtEl>
                                        <p:attrNameLst>
                                          <p:attrName>style.visibility</p:attrName>
                                        </p:attrNameLst>
                                      </p:cBhvr>
                                      <p:to>
                                        <p:strVal val="visible"/>
                                      </p:to>
                                    </p:set>
                                    <p:anim calcmode="lin" valueType="num">
                                      <p:cBhvr>
                                        <p:cTn id="21" dur="750" fill="hold"/>
                                        <p:tgtEl>
                                          <p:spTgt spid="354"/>
                                        </p:tgtEl>
                                        <p:attrNameLst>
                                          <p:attrName>ppt_w</p:attrName>
                                        </p:attrNameLst>
                                      </p:cBhvr>
                                      <p:tavLst>
                                        <p:tav tm="0">
                                          <p:val>
                                            <p:fltVal val="0"/>
                                          </p:val>
                                        </p:tav>
                                        <p:tav tm="100000">
                                          <p:val>
                                            <p:strVal val="#ppt_w"/>
                                          </p:val>
                                        </p:tav>
                                      </p:tavLst>
                                    </p:anim>
                                    <p:anim calcmode="lin" valueType="num">
                                      <p:cBhvr>
                                        <p:cTn id="22" dur="750" fill="hold"/>
                                        <p:tgtEl>
                                          <p:spTgt spid="35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4" grpId="4" animBg="1" advAuto="0"/>
      <p:bldP spid="355" grpId="1" animBg="1" advAuto="0"/>
      <p:bldP spid="356" grpId="2" animBg="1" advAuto="0"/>
      <p:bldP spid="357" grpId="3"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hape 181"/>
          <p:cNvSpPr>
            <a:spLocks noGrp="1"/>
          </p:cNvSpPr>
          <p:nvPr>
            <p:ph type="ctrTitle" idx="4294967295"/>
          </p:nvPr>
        </p:nvSpPr>
        <p:spPr>
          <a:xfrm>
            <a:off x="10807411" y="1079500"/>
            <a:ext cx="2769178" cy="1277505"/>
          </a:xfrm>
          <a:prstGeom prst="rect">
            <a:avLst/>
          </a:prstGeom>
        </p:spPr>
        <p:txBody>
          <a:bodyPr/>
          <a:lstStyle>
            <a:lvl1pPr>
              <a:defRPr sz="9000">
                <a:solidFill>
                  <a:srgbClr val="FFFFFF"/>
                </a:solidFill>
              </a:defRPr>
            </a:lvl1pPr>
          </a:lstStyle>
          <a:p>
            <a:r>
              <a:t>Me?</a:t>
            </a:r>
          </a:p>
        </p:txBody>
      </p:sp>
      <p:sp>
        <p:nvSpPr>
          <p:cNvPr id="182" name="Shape 182"/>
          <p:cNvSpPr>
            <a:spLocks noGrp="1"/>
          </p:cNvSpPr>
          <p:nvPr>
            <p:ph type="subTitle" sz="quarter" idx="4294967295"/>
          </p:nvPr>
        </p:nvSpPr>
        <p:spPr>
          <a:xfrm>
            <a:off x="10007217" y="7525811"/>
            <a:ext cx="7685684" cy="1028701"/>
          </a:xfrm>
          <a:prstGeom prst="rect">
            <a:avLst/>
          </a:prstGeom>
        </p:spPr>
        <p:txBody>
          <a:bodyPr/>
          <a:lstStyle/>
          <a:p>
            <a:r>
              <a:t>1 year at Evance</a:t>
            </a:r>
          </a:p>
        </p:txBody>
      </p:sp>
      <p:pic>
        <p:nvPicPr>
          <p:cNvPr id="183" name="0n3AWG8E.jpg"/>
          <p:cNvPicPr>
            <a:picLocks noChangeAspect="1"/>
          </p:cNvPicPr>
          <p:nvPr/>
        </p:nvPicPr>
        <p:blipFill>
          <a:blip r:embed="rId3">
            <a:extLst/>
          </a:blip>
          <a:srcRect/>
          <a:stretch>
            <a:fillRect/>
          </a:stretch>
        </p:blipFill>
        <p:spPr>
          <a:xfrm>
            <a:off x="2560141" y="4229100"/>
            <a:ext cx="6172201" cy="617220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8036" y="0"/>
                  <a:pt x="5273" y="1055"/>
                  <a:pt x="3164" y="3164"/>
                </a:cubicBezTo>
                <a:cubicBezTo>
                  <a:pt x="1055" y="5273"/>
                  <a:pt x="0" y="8036"/>
                  <a:pt x="0" y="10800"/>
                </a:cubicBezTo>
                <a:cubicBezTo>
                  <a:pt x="0" y="13564"/>
                  <a:pt x="1055" y="16327"/>
                  <a:pt x="3164" y="18436"/>
                </a:cubicBezTo>
                <a:cubicBezTo>
                  <a:pt x="5273" y="20545"/>
                  <a:pt x="8036" y="21600"/>
                  <a:pt x="10800" y="21600"/>
                </a:cubicBezTo>
                <a:cubicBezTo>
                  <a:pt x="13564" y="21600"/>
                  <a:pt x="16327" y="20545"/>
                  <a:pt x="18436" y="18436"/>
                </a:cubicBezTo>
                <a:cubicBezTo>
                  <a:pt x="20545" y="16327"/>
                  <a:pt x="21600" y="13564"/>
                  <a:pt x="21600" y="10800"/>
                </a:cubicBezTo>
                <a:cubicBezTo>
                  <a:pt x="21600" y="8036"/>
                  <a:pt x="20545" y="5273"/>
                  <a:pt x="18436" y="3164"/>
                </a:cubicBezTo>
                <a:cubicBezTo>
                  <a:pt x="16327" y="1055"/>
                  <a:pt x="13564" y="0"/>
                  <a:pt x="10800" y="0"/>
                </a:cubicBezTo>
                <a:close/>
              </a:path>
            </a:pathLst>
          </a:custGeom>
          <a:ln w="12700">
            <a:miter lim="400000"/>
          </a:ln>
        </p:spPr>
      </p:pic>
      <p:sp>
        <p:nvSpPr>
          <p:cNvPr id="184" name="Shape 184"/>
          <p:cNvSpPr/>
          <p:nvPr/>
        </p:nvSpPr>
        <p:spPr>
          <a:xfrm>
            <a:off x="9956605" y="8874133"/>
            <a:ext cx="5348884" cy="9271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a:defRPr>
                <a:latin typeface="Gotham Book"/>
                <a:ea typeface="Gotham Book"/>
                <a:cs typeface="Gotham Book"/>
                <a:sym typeface="Gotham Book"/>
              </a:defRPr>
            </a:lvl1pPr>
          </a:lstStyle>
          <a:p>
            <a:r>
              <a:t>@buyseto</a:t>
            </a:r>
          </a:p>
        </p:txBody>
      </p:sp>
      <p:sp>
        <p:nvSpPr>
          <p:cNvPr id="185" name="Shape 185"/>
          <p:cNvSpPr/>
          <p:nvPr/>
        </p:nvSpPr>
        <p:spPr>
          <a:xfrm>
            <a:off x="10007217" y="4829166"/>
            <a:ext cx="7685684" cy="10287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a:defRPr>
                <a:latin typeface="Gotham Book"/>
                <a:ea typeface="Gotham Book"/>
                <a:cs typeface="Gotham Book"/>
                <a:sym typeface="Gotham Book"/>
              </a:defRPr>
            </a:lvl1pPr>
          </a:lstStyle>
          <a:p>
            <a:r>
              <a:t>Tom Buyse</a:t>
            </a:r>
          </a:p>
        </p:txBody>
      </p:sp>
      <p:sp>
        <p:nvSpPr>
          <p:cNvPr id="186" name="Shape 186"/>
          <p:cNvSpPr/>
          <p:nvPr/>
        </p:nvSpPr>
        <p:spPr>
          <a:xfrm>
            <a:off x="10007217" y="6177488"/>
            <a:ext cx="8836204" cy="10287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a:defRPr>
                <a:latin typeface="Gotham Book"/>
                <a:ea typeface="Gotham Book"/>
                <a:cs typeface="Gotham Book"/>
                <a:sym typeface="Gotham Book"/>
              </a:defRPr>
            </a:lvl1pPr>
          </a:lstStyle>
          <a:p>
            <a:r>
              <a:t>Front-end developer</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Shape 362"/>
          <p:cNvSpPr>
            <a:spLocks noGrp="1"/>
          </p:cNvSpPr>
          <p:nvPr>
            <p:ph type="ctrTitle" idx="4294967295"/>
          </p:nvPr>
        </p:nvSpPr>
        <p:spPr>
          <a:xfrm>
            <a:off x="8623877" y="944995"/>
            <a:ext cx="7136246" cy="1296555"/>
          </a:xfrm>
          <a:prstGeom prst="rect">
            <a:avLst/>
          </a:prstGeom>
        </p:spPr>
        <p:txBody>
          <a:bodyPr/>
          <a:lstStyle>
            <a:lvl1pPr>
              <a:defRPr sz="9000">
                <a:solidFill>
                  <a:srgbClr val="FFFFFF"/>
                </a:solidFill>
              </a:defRPr>
            </a:lvl1pPr>
          </a:lstStyle>
          <a:p>
            <a:r>
              <a:t>Angular CLI</a:t>
            </a:r>
          </a:p>
        </p:txBody>
      </p:sp>
      <p:sp>
        <p:nvSpPr>
          <p:cNvPr id="363" name="Shape 363"/>
          <p:cNvSpPr>
            <a:spLocks noGrp="1"/>
          </p:cNvSpPr>
          <p:nvPr>
            <p:ph type="subTitle" idx="4294967295"/>
          </p:nvPr>
        </p:nvSpPr>
        <p:spPr>
          <a:xfrm>
            <a:off x="1778000" y="3594100"/>
            <a:ext cx="21336000" cy="9334500"/>
          </a:xfrm>
          <a:prstGeom prst="rect">
            <a:avLst/>
          </a:prstGeom>
        </p:spPr>
        <p:txBody>
          <a:bodyPr/>
          <a:lstStyle/>
          <a:p>
            <a:pPr marL="793750" indent="-793750">
              <a:buSzPct val="75000"/>
              <a:buChar char="•"/>
            </a:pPr>
            <a:r>
              <a:t>Setup of an Angular 2 is traditionally hard…</a:t>
            </a:r>
          </a:p>
          <a:p>
            <a:pPr marL="793750" indent="-793750">
              <a:buSzPct val="75000"/>
              <a:buChar char="•"/>
            </a:pPr>
            <a:endParaRPr/>
          </a:p>
          <a:p>
            <a:pPr marL="793750" indent="-793750">
              <a:buSzPct val="75000"/>
              <a:buChar char="•"/>
            </a:pPr>
            <a:r>
              <a:t>Angular CLI to the rescue!</a:t>
            </a:r>
          </a:p>
          <a:p>
            <a:pPr marL="793750" indent="-793750">
              <a:buSzPct val="75000"/>
              <a:buChar char="•"/>
            </a:pPr>
            <a:endParaRPr/>
          </a:p>
          <a:p>
            <a:pPr marL="793750" indent="-793750">
              <a:buSzPct val="75000"/>
              <a:buChar char="•"/>
            </a:pPr>
            <a:r>
              <a:rPr u="sng">
                <a:hlinkClick r:id="rId3"/>
              </a:rPr>
              <a:t>https://github.com/angular/angular-cli</a:t>
            </a:r>
          </a:p>
        </p:txBody>
      </p:sp>
      <p:pic>
        <p:nvPicPr>
          <p:cNvPr id="364" name="pasted-image.png"/>
          <p:cNvPicPr>
            <a:picLocks noChangeAspect="1"/>
          </p:cNvPicPr>
          <p:nvPr/>
        </p:nvPicPr>
        <p:blipFill>
          <a:blip r:embed="rId4">
            <a:alphaModFix amt="65086"/>
            <a:extLst/>
          </a:blip>
          <a:srcRect/>
          <a:stretch>
            <a:fillRect/>
          </a:stretch>
        </p:blipFill>
        <p:spPr>
          <a:xfrm>
            <a:off x="20029661" y="9298842"/>
            <a:ext cx="3557125" cy="3866441"/>
          </a:xfrm>
          <a:prstGeom prst="rect">
            <a:avLst/>
          </a:prstGeom>
          <a:ln w="12700">
            <a:miter lim="400000"/>
          </a:ln>
        </p:spPr>
      </p:pic>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Shape 368"/>
          <p:cNvSpPr>
            <a:spLocks noGrp="1"/>
          </p:cNvSpPr>
          <p:nvPr>
            <p:ph type="ctrTitle" idx="4294967295"/>
          </p:nvPr>
        </p:nvSpPr>
        <p:spPr>
          <a:xfrm>
            <a:off x="7379637" y="1362623"/>
            <a:ext cx="8485943" cy="1450918"/>
          </a:xfrm>
          <a:prstGeom prst="rect">
            <a:avLst/>
          </a:prstGeom>
        </p:spPr>
        <p:txBody>
          <a:bodyPr/>
          <a:lstStyle>
            <a:lvl1pPr>
              <a:defRPr sz="9000">
                <a:solidFill>
                  <a:srgbClr val="FFFFFF"/>
                </a:solidFill>
              </a:defRPr>
            </a:lvl1pPr>
          </a:lstStyle>
          <a:p>
            <a:r>
              <a:t>Exercise time!</a:t>
            </a:r>
          </a:p>
        </p:txBody>
      </p:sp>
      <p:pic>
        <p:nvPicPr>
          <p:cNvPr id="369" name="pasted-image.png"/>
          <p:cNvPicPr>
            <a:picLocks noChangeAspect="1"/>
          </p:cNvPicPr>
          <p:nvPr/>
        </p:nvPicPr>
        <p:blipFill>
          <a:blip r:embed="rId3">
            <a:extLst/>
          </a:blip>
          <a:stretch>
            <a:fillRect/>
          </a:stretch>
        </p:blipFill>
        <p:spPr>
          <a:xfrm>
            <a:off x="1090513" y="3967776"/>
            <a:ext cx="7547119" cy="7547119"/>
          </a:xfrm>
          <a:prstGeom prst="rect">
            <a:avLst/>
          </a:prstGeom>
          <a:ln w="12700">
            <a:miter lim="400000"/>
          </a:ln>
        </p:spPr>
      </p:pic>
      <p:sp>
        <p:nvSpPr>
          <p:cNvPr id="370" name="Shape 370"/>
          <p:cNvSpPr>
            <a:spLocks noGrp="1"/>
          </p:cNvSpPr>
          <p:nvPr>
            <p:ph type="subTitle" sz="half" idx="4294967295"/>
          </p:nvPr>
        </p:nvSpPr>
        <p:spPr>
          <a:xfrm>
            <a:off x="9195531" y="4347370"/>
            <a:ext cx="14212174" cy="7547119"/>
          </a:xfrm>
          <a:prstGeom prst="rect">
            <a:avLst/>
          </a:prstGeom>
        </p:spPr>
        <p:txBody>
          <a:bodyPr/>
          <a:lstStyle/>
          <a:p>
            <a:pPr marL="381000" indent="-381000" defTabSz="396239">
              <a:buSzPct val="75000"/>
              <a:buChar char="•"/>
              <a:defRPr sz="3024"/>
            </a:pPr>
            <a:r>
              <a:rPr u="sng">
                <a:hlinkClick r:id="rId4"/>
              </a:rPr>
              <a:t>http://evance.university/index.php/category/angular-2/</a:t>
            </a:r>
          </a:p>
          <a:p>
            <a:pPr defTabSz="396239">
              <a:defRPr sz="3024"/>
            </a:pPr>
            <a:endParaRPr u="sng">
              <a:hlinkClick r:id="rId4"/>
            </a:endParaRPr>
          </a:p>
          <a:p>
            <a:pPr marL="369276" indent="-369276" defTabSz="396239">
              <a:buSzPct val="75000"/>
              <a:buChar char="•"/>
              <a:defRPr sz="3024"/>
            </a:pPr>
            <a:r>
              <a:t>Credentials: </a:t>
            </a:r>
          </a:p>
          <a:p>
            <a:pPr lvl="2" indent="219455" defTabSz="396239">
              <a:defRPr sz="3024"/>
            </a:pPr>
            <a:r>
              <a:t>Angular_2_Student / $Angular&amp;2Student-Evance!</a:t>
            </a:r>
          </a:p>
          <a:p>
            <a:pPr marL="381000" indent="-381000" defTabSz="396239">
              <a:buSzPct val="75000"/>
              <a:buChar char="•"/>
              <a:defRPr sz="3024"/>
            </a:pPr>
            <a:endParaRPr/>
          </a:p>
          <a:p>
            <a:pPr marL="381000" indent="-381000" defTabSz="396239">
              <a:buSzPct val="75000"/>
              <a:buChar char="•"/>
              <a:defRPr sz="3024"/>
            </a:pPr>
            <a:r>
              <a:t>1. Getting started</a:t>
            </a:r>
          </a:p>
          <a:p>
            <a:pPr marL="381000" indent="-381000" defTabSz="396239">
              <a:buSzPct val="75000"/>
              <a:buChar char="•"/>
              <a:defRPr sz="3024"/>
            </a:pPr>
            <a:endParaRPr/>
          </a:p>
          <a:p>
            <a:pPr marL="381000" indent="-381000" defTabSz="396239">
              <a:buSzPct val="75000"/>
              <a:buChar char="•"/>
              <a:defRPr sz="3024"/>
            </a:pPr>
            <a:r>
              <a:t>2. Declaring a component</a:t>
            </a:r>
          </a:p>
          <a:p>
            <a:pPr marL="381000" indent="-381000" defTabSz="396239">
              <a:buSzPct val="75000"/>
              <a:buChar char="•"/>
              <a:defRPr sz="3024"/>
            </a:pPr>
            <a:endParaRPr/>
          </a:p>
          <a:p>
            <a:pPr marL="381000" indent="-381000" defTabSz="396239">
              <a:buSzPct val="75000"/>
              <a:buChar char="•"/>
              <a:defRPr sz="3024"/>
            </a:pPr>
            <a:r>
              <a:t>3. Inputs and outputs</a:t>
            </a:r>
          </a:p>
          <a:p>
            <a:pPr marL="381000" indent="-381000" defTabSz="396239">
              <a:buSzPct val="75000"/>
              <a:buChar char="•"/>
              <a:defRPr sz="3024"/>
            </a:pPr>
            <a:endParaRPr/>
          </a:p>
          <a:p>
            <a:pPr marL="381000" indent="-381000" defTabSz="396239">
              <a:buSzPct val="75000"/>
              <a:buChar char="•"/>
              <a:defRPr sz="3024"/>
            </a:pPr>
            <a:r>
              <a:t>npm install angular-cli@1.0.0-beta.16</a:t>
            </a:r>
          </a:p>
          <a:p>
            <a:pPr marL="381000" indent="-381000" defTabSz="396239">
              <a:buSzPct val="75000"/>
              <a:buChar char="•"/>
              <a:defRPr sz="3024"/>
            </a:pPr>
            <a:endParaRPr/>
          </a:p>
          <a:p>
            <a:pPr marL="381000" indent="-381000" defTabSz="396239">
              <a:buSzPct val="75000"/>
              <a:buChar char="•"/>
              <a:defRPr sz="3024"/>
            </a:pPr>
            <a:r>
              <a:t>Slides: </a:t>
            </a:r>
            <a:r>
              <a:rPr u="sng">
                <a:hlinkClick r:id="rId5"/>
              </a:rPr>
              <a:t>http://bit.ly/2buPP2N</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Shape 374"/>
          <p:cNvSpPr>
            <a:spLocks noGrp="1"/>
          </p:cNvSpPr>
          <p:nvPr>
            <p:ph type="ctrTitle" idx="4294967295"/>
          </p:nvPr>
        </p:nvSpPr>
        <p:spPr>
          <a:xfrm>
            <a:off x="5415547" y="902521"/>
            <a:ext cx="13552907" cy="1450917"/>
          </a:xfrm>
          <a:prstGeom prst="rect">
            <a:avLst/>
          </a:prstGeom>
        </p:spPr>
        <p:txBody>
          <a:bodyPr/>
          <a:lstStyle>
            <a:lvl1pPr defTabSz="676909">
              <a:defRPr sz="7380">
                <a:solidFill>
                  <a:srgbClr val="FFFFFF"/>
                </a:solidFill>
              </a:defRPr>
            </a:lvl1pPr>
          </a:lstStyle>
          <a:p>
            <a:r>
              <a:t>Component Lifecycle hooks</a:t>
            </a:r>
          </a:p>
        </p:txBody>
      </p:sp>
      <p:pic>
        <p:nvPicPr>
          <p:cNvPr id="375" name="circular-refreshment-arrow.png"/>
          <p:cNvPicPr>
            <a:picLocks noChangeAspect="1"/>
          </p:cNvPicPr>
          <p:nvPr/>
        </p:nvPicPr>
        <p:blipFill>
          <a:blip r:embed="rId3">
            <a:extLst/>
          </a:blip>
          <a:stretch>
            <a:fillRect/>
          </a:stretch>
        </p:blipFill>
        <p:spPr>
          <a:xfrm rot="16199720">
            <a:off x="7038178" y="4736165"/>
            <a:ext cx="8721693" cy="8721694"/>
          </a:xfrm>
          <a:prstGeom prst="rect">
            <a:avLst/>
          </a:prstGeom>
          <a:ln w="12700">
            <a:miter lim="400000"/>
          </a:ln>
        </p:spPr>
      </p:pic>
      <p:sp>
        <p:nvSpPr>
          <p:cNvPr id="376" name="Shape 376"/>
          <p:cNvSpPr/>
          <p:nvPr/>
        </p:nvSpPr>
        <p:spPr>
          <a:xfrm>
            <a:off x="3755357" y="5383483"/>
            <a:ext cx="5306594" cy="75074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5800">
                <a:latin typeface="Gotham Book"/>
                <a:ea typeface="Gotham Book"/>
                <a:cs typeface="Gotham Book"/>
                <a:sym typeface="Gotham Book"/>
              </a:defRPr>
            </a:lvl1pPr>
          </a:lstStyle>
          <a:p>
            <a:r>
              <a:t>ngOnChanges</a:t>
            </a:r>
          </a:p>
        </p:txBody>
      </p:sp>
      <p:sp>
        <p:nvSpPr>
          <p:cNvPr id="377" name="Shape 377"/>
          <p:cNvSpPr/>
          <p:nvPr/>
        </p:nvSpPr>
        <p:spPr>
          <a:xfrm>
            <a:off x="12595035" y="4057236"/>
            <a:ext cx="3296413" cy="75074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5800">
                <a:latin typeface="Gotham Book"/>
                <a:ea typeface="Gotham Book"/>
                <a:cs typeface="Gotham Book"/>
                <a:sym typeface="Gotham Book"/>
              </a:defRPr>
            </a:lvl1pPr>
          </a:lstStyle>
          <a:p>
            <a:r>
              <a:t>ngOnInit</a:t>
            </a:r>
          </a:p>
        </p:txBody>
      </p:sp>
      <p:sp>
        <p:nvSpPr>
          <p:cNvPr id="378" name="Shape 378"/>
          <p:cNvSpPr/>
          <p:nvPr/>
        </p:nvSpPr>
        <p:spPr>
          <a:xfrm>
            <a:off x="11466210" y="3946292"/>
            <a:ext cx="972636" cy="972635"/>
          </a:xfrm>
          <a:prstGeom prst="ellipse">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4500" b="1">
                <a:solidFill>
                  <a:srgbClr val="33A1C5"/>
                </a:solidFill>
                <a:latin typeface="Helvetica"/>
                <a:ea typeface="Helvetica"/>
                <a:cs typeface="Helvetica"/>
                <a:sym typeface="Helvetica"/>
              </a:defRPr>
            </a:lvl1pPr>
          </a:lstStyle>
          <a:p>
            <a:r>
              <a:t>2</a:t>
            </a:r>
          </a:p>
        </p:txBody>
      </p:sp>
      <p:sp>
        <p:nvSpPr>
          <p:cNvPr id="379" name="Shape 379"/>
          <p:cNvSpPr/>
          <p:nvPr/>
        </p:nvSpPr>
        <p:spPr>
          <a:xfrm>
            <a:off x="17003825" y="6944654"/>
            <a:ext cx="7058966" cy="75074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5800">
                <a:latin typeface="Gotham Book"/>
                <a:ea typeface="Gotham Book"/>
                <a:cs typeface="Gotham Book"/>
                <a:sym typeface="Gotham Book"/>
              </a:defRPr>
            </a:lvl1pPr>
          </a:lstStyle>
          <a:p>
            <a:r>
              <a:t>ngAfterContentInit</a:t>
            </a:r>
          </a:p>
        </p:txBody>
      </p:sp>
      <p:sp>
        <p:nvSpPr>
          <p:cNvPr id="380" name="Shape 380"/>
          <p:cNvSpPr/>
          <p:nvPr/>
        </p:nvSpPr>
        <p:spPr>
          <a:xfrm>
            <a:off x="15875000" y="6833710"/>
            <a:ext cx="972635" cy="972635"/>
          </a:xfrm>
          <a:prstGeom prst="ellipse">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4500" b="1">
                <a:solidFill>
                  <a:srgbClr val="33A1C5"/>
                </a:solidFill>
                <a:latin typeface="Helvetica"/>
                <a:ea typeface="Helvetica"/>
                <a:cs typeface="Helvetica"/>
                <a:sym typeface="Helvetica"/>
              </a:defRPr>
            </a:lvl1pPr>
          </a:lstStyle>
          <a:p>
            <a:r>
              <a:t>3</a:t>
            </a:r>
          </a:p>
        </p:txBody>
      </p:sp>
      <p:sp>
        <p:nvSpPr>
          <p:cNvPr id="381" name="Shape 381"/>
          <p:cNvSpPr/>
          <p:nvPr/>
        </p:nvSpPr>
        <p:spPr>
          <a:xfrm>
            <a:off x="16387412" y="11571919"/>
            <a:ext cx="5917235" cy="75074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5800">
                <a:latin typeface="Gotham Book"/>
                <a:ea typeface="Gotham Book"/>
                <a:cs typeface="Gotham Book"/>
                <a:sym typeface="Gotham Book"/>
              </a:defRPr>
            </a:lvl1pPr>
          </a:lstStyle>
          <a:p>
            <a:r>
              <a:t>ngAfterViewInit</a:t>
            </a:r>
          </a:p>
        </p:txBody>
      </p:sp>
      <p:sp>
        <p:nvSpPr>
          <p:cNvPr id="382" name="Shape 382"/>
          <p:cNvSpPr/>
          <p:nvPr/>
        </p:nvSpPr>
        <p:spPr>
          <a:xfrm>
            <a:off x="15258586" y="11460975"/>
            <a:ext cx="972635" cy="972635"/>
          </a:xfrm>
          <a:prstGeom prst="ellipse">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4500" b="1">
                <a:solidFill>
                  <a:srgbClr val="33A1C5"/>
                </a:solidFill>
                <a:latin typeface="Helvetica"/>
                <a:ea typeface="Helvetica"/>
                <a:cs typeface="Helvetica"/>
                <a:sym typeface="Helvetica"/>
              </a:defRPr>
            </a:lvl1pPr>
          </a:lstStyle>
          <a:p>
            <a:r>
              <a:t>4</a:t>
            </a:r>
          </a:p>
        </p:txBody>
      </p:sp>
      <p:sp>
        <p:nvSpPr>
          <p:cNvPr id="383" name="Shape 383"/>
          <p:cNvSpPr/>
          <p:nvPr/>
        </p:nvSpPr>
        <p:spPr>
          <a:xfrm>
            <a:off x="2981167" y="10159431"/>
            <a:ext cx="5023003" cy="75074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5800">
                <a:latin typeface="Gotham Book"/>
                <a:ea typeface="Gotham Book"/>
                <a:cs typeface="Gotham Book"/>
                <a:sym typeface="Gotham Book"/>
              </a:defRPr>
            </a:lvl1pPr>
          </a:lstStyle>
          <a:p>
            <a:r>
              <a:t>ngOnDestroy</a:t>
            </a:r>
          </a:p>
        </p:txBody>
      </p:sp>
      <p:sp>
        <p:nvSpPr>
          <p:cNvPr id="384" name="Shape 384"/>
          <p:cNvSpPr/>
          <p:nvPr/>
        </p:nvSpPr>
        <p:spPr>
          <a:xfrm>
            <a:off x="1852341" y="10048488"/>
            <a:ext cx="972635" cy="972635"/>
          </a:xfrm>
          <a:prstGeom prst="ellipse">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4500" b="1">
                <a:solidFill>
                  <a:srgbClr val="33A1C5"/>
                </a:solidFill>
                <a:latin typeface="Helvetica"/>
                <a:ea typeface="Helvetica"/>
                <a:cs typeface="Helvetica"/>
                <a:sym typeface="Helvetica"/>
              </a:defRPr>
            </a:lvl1pPr>
          </a:lstStyle>
          <a:p>
            <a:r>
              <a:t>5</a:t>
            </a:r>
          </a:p>
        </p:txBody>
      </p:sp>
      <p:sp>
        <p:nvSpPr>
          <p:cNvPr id="385" name="Shape 385"/>
          <p:cNvSpPr/>
          <p:nvPr/>
        </p:nvSpPr>
        <p:spPr>
          <a:xfrm>
            <a:off x="2567678" y="5272540"/>
            <a:ext cx="972635" cy="972635"/>
          </a:xfrm>
          <a:prstGeom prst="ellipse">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4500" b="1">
                <a:solidFill>
                  <a:srgbClr val="33A1C5"/>
                </a:solidFill>
                <a:latin typeface="Helvetica"/>
                <a:ea typeface="Helvetica"/>
                <a:cs typeface="Helvetica"/>
                <a:sym typeface="Helvetica"/>
              </a:defRPr>
            </a:lvl1pPr>
          </a:lstStyle>
          <a:p>
            <a:r>
              <a:t>1</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p:cNvSpPr>
          <p:nvPr>
            <p:ph type="ctrTitle" idx="4294967295"/>
          </p:nvPr>
        </p:nvSpPr>
        <p:spPr>
          <a:xfrm>
            <a:off x="7538357" y="1257334"/>
            <a:ext cx="9307286" cy="1450917"/>
          </a:xfrm>
          <a:prstGeom prst="rect">
            <a:avLst/>
          </a:prstGeom>
        </p:spPr>
        <p:txBody>
          <a:bodyPr/>
          <a:lstStyle>
            <a:lvl1pPr>
              <a:defRPr sz="9000">
                <a:solidFill>
                  <a:srgbClr val="FFFFFF"/>
                </a:solidFill>
              </a:defRPr>
            </a:lvl1pPr>
          </a:lstStyle>
          <a:p>
            <a:r>
              <a:t>Lifecycle hooks</a:t>
            </a:r>
          </a:p>
        </p:txBody>
      </p:sp>
      <p:sp>
        <p:nvSpPr>
          <p:cNvPr id="390" name="Shape 390"/>
          <p:cNvSpPr>
            <a:spLocks noGrp="1"/>
          </p:cNvSpPr>
          <p:nvPr>
            <p:ph type="subTitle" idx="4294967295"/>
          </p:nvPr>
        </p:nvSpPr>
        <p:spPr>
          <a:xfrm>
            <a:off x="1778000" y="3594100"/>
            <a:ext cx="21336000" cy="9334500"/>
          </a:xfrm>
          <a:prstGeom prst="rect">
            <a:avLst/>
          </a:prstGeom>
        </p:spPr>
        <p:txBody>
          <a:bodyPr/>
          <a:lstStyle>
            <a:lvl1pPr marL="793750" indent="-793750">
              <a:buSzPct val="75000"/>
              <a:buChar char="•"/>
            </a:lvl1pPr>
          </a:lstStyle>
          <a:p>
            <a:r>
              <a:t>Example: ngOnInit</a:t>
            </a:r>
          </a:p>
        </p:txBody>
      </p:sp>
      <p:sp>
        <p:nvSpPr>
          <p:cNvPr id="391" name="Shape 391"/>
          <p:cNvSpPr/>
          <p:nvPr/>
        </p:nvSpPr>
        <p:spPr>
          <a:xfrm>
            <a:off x="5152162" y="5398256"/>
            <a:ext cx="17337143" cy="7696954"/>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defTabSz="511809">
              <a:defRPr sz="4030">
                <a:solidFill>
                  <a:srgbClr val="ACD364"/>
                </a:solidFill>
                <a:latin typeface="Gotham Book"/>
                <a:ea typeface="Gotham Book"/>
                <a:cs typeface="Gotham Book"/>
                <a:sym typeface="Gotham Book"/>
              </a:defRPr>
            </a:pPr>
            <a:r>
              <a:t>@component({…})</a:t>
            </a:r>
          </a:p>
          <a:p>
            <a:pPr defTabSz="511809">
              <a:defRPr sz="4030">
                <a:latin typeface="Gotham Book"/>
                <a:ea typeface="Gotham Book"/>
                <a:cs typeface="Gotham Book"/>
                <a:sym typeface="Gotham Book"/>
              </a:defRPr>
            </a:pPr>
            <a:r>
              <a:t>export class TestComponent implements OnInit {</a:t>
            </a:r>
          </a:p>
          <a:p>
            <a:pPr lvl="4" indent="566927" defTabSz="511809">
              <a:defRPr sz="4030">
                <a:latin typeface="Gotham Book"/>
                <a:ea typeface="Gotham Book"/>
                <a:cs typeface="Gotham Book"/>
                <a:sym typeface="Gotham Book"/>
              </a:defRPr>
            </a:pPr>
            <a:r>
              <a:t>@Input() givenProp;</a:t>
            </a:r>
          </a:p>
          <a:p>
            <a:pPr lvl="4" indent="566927" defTabSz="511809">
              <a:defRPr sz="4030">
                <a:latin typeface="Gotham Book"/>
                <a:ea typeface="Gotham Book"/>
                <a:cs typeface="Gotham Book"/>
                <a:sym typeface="Gotham Book"/>
              </a:defRPr>
            </a:pPr>
            <a:r>
              <a:t>someProp;</a:t>
            </a:r>
          </a:p>
          <a:p>
            <a:pPr lvl="4" indent="566927" defTabSz="511809">
              <a:defRPr sz="4030">
                <a:latin typeface="Gotham Book"/>
                <a:ea typeface="Gotham Book"/>
                <a:cs typeface="Gotham Book"/>
                <a:sym typeface="Gotham Book"/>
              </a:defRPr>
            </a:pPr>
            <a:endParaRPr/>
          </a:p>
          <a:p>
            <a:pPr lvl="4" indent="566927" defTabSz="511809">
              <a:defRPr sz="4030">
                <a:latin typeface="Gotham Book"/>
                <a:ea typeface="Gotham Book"/>
                <a:cs typeface="Gotham Book"/>
                <a:sym typeface="Gotham Book"/>
              </a:defRPr>
            </a:pPr>
            <a:r>
              <a:t>constructor(http: Http) {}</a:t>
            </a:r>
          </a:p>
          <a:p>
            <a:pPr lvl="4" indent="566927" defTabSz="511809">
              <a:defRPr sz="4030">
                <a:latin typeface="Gotham Book"/>
                <a:ea typeface="Gotham Book"/>
                <a:cs typeface="Gotham Book"/>
                <a:sym typeface="Gotham Book"/>
              </a:defRPr>
            </a:pPr>
            <a:endParaRPr/>
          </a:p>
          <a:p>
            <a:pPr lvl="4" indent="566927" defTabSz="511809">
              <a:defRPr sz="4030">
                <a:latin typeface="Gotham Book"/>
                <a:ea typeface="Gotham Book"/>
                <a:cs typeface="Gotham Book"/>
                <a:sym typeface="Gotham Book"/>
              </a:defRPr>
            </a:pPr>
            <a:r>
              <a:t>ngOnInit {</a:t>
            </a:r>
          </a:p>
          <a:p>
            <a:pPr lvl="7" indent="992124" defTabSz="511809">
              <a:defRPr sz="4030">
                <a:latin typeface="Gotham Book"/>
                <a:ea typeface="Gotham Book"/>
                <a:cs typeface="Gotham Book"/>
                <a:sym typeface="Gotham Book"/>
              </a:defRPr>
            </a:pPr>
            <a:r>
              <a:t>this.someProp = `Hello ${this.givenProp}`;</a:t>
            </a:r>
          </a:p>
          <a:p>
            <a:pPr lvl="4" indent="566927" defTabSz="511809">
              <a:defRPr sz="4030">
                <a:latin typeface="Gotham Book"/>
                <a:ea typeface="Gotham Book"/>
                <a:cs typeface="Gotham Book"/>
                <a:sym typeface="Gotham Book"/>
              </a:defRPr>
            </a:pPr>
            <a:r>
              <a:t>}</a:t>
            </a:r>
          </a:p>
          <a:p>
            <a:pPr defTabSz="511809">
              <a:defRPr sz="4030">
                <a:latin typeface="Gotham Book"/>
                <a:ea typeface="Gotham Book"/>
                <a:cs typeface="Gotham Book"/>
                <a:sym typeface="Gotham Book"/>
              </a:defRPr>
            </a:pPr>
            <a:r>
              <a:t>}</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Shape 395"/>
          <p:cNvSpPr>
            <a:spLocks noGrp="1"/>
          </p:cNvSpPr>
          <p:nvPr>
            <p:ph type="ctrTitle" idx="4294967295"/>
          </p:nvPr>
        </p:nvSpPr>
        <p:spPr>
          <a:xfrm>
            <a:off x="9739954" y="944995"/>
            <a:ext cx="4904092" cy="1296555"/>
          </a:xfrm>
          <a:prstGeom prst="rect">
            <a:avLst/>
          </a:prstGeom>
        </p:spPr>
        <p:txBody>
          <a:bodyPr/>
          <a:lstStyle>
            <a:lvl1pPr defTabSz="808990">
              <a:defRPr sz="8820">
                <a:solidFill>
                  <a:srgbClr val="FFFFFF"/>
                </a:solidFill>
              </a:defRPr>
            </a:lvl1pPr>
          </a:lstStyle>
          <a:p>
            <a:r>
              <a:t>Services</a:t>
            </a:r>
          </a:p>
        </p:txBody>
      </p:sp>
      <p:sp>
        <p:nvSpPr>
          <p:cNvPr id="396" name="Shape 396"/>
          <p:cNvSpPr>
            <a:spLocks noGrp="1"/>
          </p:cNvSpPr>
          <p:nvPr>
            <p:ph type="subTitle" idx="4294967295"/>
          </p:nvPr>
        </p:nvSpPr>
        <p:spPr>
          <a:xfrm>
            <a:off x="1778000" y="3594100"/>
            <a:ext cx="21336000" cy="9334500"/>
          </a:xfrm>
          <a:prstGeom prst="rect">
            <a:avLst/>
          </a:prstGeom>
        </p:spPr>
        <p:txBody>
          <a:bodyPr/>
          <a:lstStyle/>
          <a:p>
            <a:pPr marL="793750" indent="-793750">
              <a:buSzPct val="75000"/>
              <a:buChar char="•"/>
            </a:pPr>
            <a:r>
              <a:t>Holds business logic</a:t>
            </a:r>
          </a:p>
          <a:p>
            <a:pPr marL="793750" indent="-793750">
              <a:buSzPct val="75000"/>
              <a:buChar char="•"/>
            </a:pPr>
            <a:endParaRPr/>
          </a:p>
          <a:p>
            <a:pPr marL="793750" indent="-793750">
              <a:buSzPct val="75000"/>
              <a:buChar char="•"/>
            </a:pPr>
            <a:r>
              <a:t>Use cases: </a:t>
            </a:r>
          </a:p>
          <a:p>
            <a:pPr lvl="5"/>
            <a:r>
              <a:t>retrieving data through HTTP/Websockets</a:t>
            </a:r>
          </a:p>
          <a:p>
            <a:pPr lvl="5"/>
            <a:r>
              <a:t>data manipulation</a:t>
            </a:r>
          </a:p>
        </p:txBody>
      </p:sp>
      <p:pic>
        <p:nvPicPr>
          <p:cNvPr id="397" name="pasted-image.png"/>
          <p:cNvPicPr>
            <a:picLocks noChangeAspect="1"/>
          </p:cNvPicPr>
          <p:nvPr/>
        </p:nvPicPr>
        <p:blipFill>
          <a:blip r:embed="rId2">
            <a:alphaModFix amt="65086"/>
            <a:extLst/>
          </a:blip>
          <a:srcRect/>
          <a:stretch>
            <a:fillRect/>
          </a:stretch>
        </p:blipFill>
        <p:spPr>
          <a:xfrm>
            <a:off x="20029661" y="9298842"/>
            <a:ext cx="3557125" cy="3866441"/>
          </a:xfrm>
          <a:prstGeom prst="rect">
            <a:avLst/>
          </a:prstGeom>
          <a:ln w="12700">
            <a:miter lim="400000"/>
          </a:ln>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 name="Shape 399"/>
          <p:cNvSpPr>
            <a:spLocks noGrp="1"/>
          </p:cNvSpPr>
          <p:nvPr>
            <p:ph type="ctrTitle" idx="4294967295"/>
          </p:nvPr>
        </p:nvSpPr>
        <p:spPr>
          <a:xfrm>
            <a:off x="9739954" y="944995"/>
            <a:ext cx="4904092" cy="1296555"/>
          </a:xfrm>
          <a:prstGeom prst="rect">
            <a:avLst/>
          </a:prstGeom>
        </p:spPr>
        <p:txBody>
          <a:bodyPr/>
          <a:lstStyle>
            <a:lvl1pPr defTabSz="808990">
              <a:defRPr sz="8820">
                <a:solidFill>
                  <a:srgbClr val="FFFFFF"/>
                </a:solidFill>
              </a:defRPr>
            </a:lvl1pPr>
          </a:lstStyle>
          <a:p>
            <a:r>
              <a:t>Services</a:t>
            </a:r>
          </a:p>
        </p:txBody>
      </p:sp>
      <p:sp>
        <p:nvSpPr>
          <p:cNvPr id="400" name="Shape 400"/>
          <p:cNvSpPr>
            <a:spLocks noGrp="1"/>
          </p:cNvSpPr>
          <p:nvPr>
            <p:ph type="subTitle" idx="4294967295"/>
          </p:nvPr>
        </p:nvSpPr>
        <p:spPr>
          <a:xfrm>
            <a:off x="3357319" y="3538014"/>
            <a:ext cx="19167255" cy="8509446"/>
          </a:xfrm>
          <a:prstGeom prst="rect">
            <a:avLst/>
          </a:prstGeom>
        </p:spPr>
        <p:txBody>
          <a:bodyPr/>
          <a:lstStyle/>
          <a:p>
            <a:pPr defTabSz="734694">
              <a:defRPr sz="5785">
                <a:solidFill>
                  <a:srgbClr val="ACD364"/>
                </a:solidFill>
              </a:defRPr>
            </a:pPr>
            <a:r>
              <a:t>@Injectable()</a:t>
            </a:r>
          </a:p>
          <a:p>
            <a:pPr defTabSz="734694">
              <a:defRPr sz="5785"/>
            </a:pPr>
            <a:r>
              <a:t>export class DataService {</a:t>
            </a:r>
          </a:p>
          <a:p>
            <a:pPr lvl="4" indent="813816" defTabSz="734694">
              <a:defRPr sz="5785"/>
            </a:pPr>
            <a:r>
              <a:t>constructor(http: Http) {}</a:t>
            </a:r>
          </a:p>
          <a:p>
            <a:pPr lvl="4" indent="813816" defTabSz="734694">
              <a:defRPr sz="5785"/>
            </a:pPr>
            <a:endParaRPr/>
          </a:p>
          <a:p>
            <a:pPr lvl="4" indent="813816" defTabSz="734694">
              <a:defRPr sz="5785"/>
            </a:pPr>
            <a:r>
              <a:t>fetchData() {</a:t>
            </a:r>
          </a:p>
          <a:p>
            <a:pPr lvl="5" indent="1017269" defTabSz="734694">
              <a:defRPr sz="5785"/>
            </a:pPr>
            <a:r>
              <a:t>return this.http.get(‘</a:t>
            </a:r>
            <a:r>
              <a:rPr u="sng">
                <a:hlinkClick r:id="rId3"/>
              </a:rPr>
              <a:t>http://localhost:8080/test'</a:t>
            </a:r>
            <a:r>
              <a:t>);</a:t>
            </a:r>
          </a:p>
          <a:p>
            <a:pPr lvl="4" indent="813816" defTabSz="734694">
              <a:defRPr sz="5785"/>
            </a:pPr>
            <a:r>
              <a:t>}</a:t>
            </a:r>
          </a:p>
          <a:p>
            <a:pPr defTabSz="734694">
              <a:defRPr sz="5785"/>
            </a:pPr>
            <a:r>
              <a:t>}</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 name="Shape 404"/>
          <p:cNvSpPr>
            <a:spLocks noGrp="1"/>
          </p:cNvSpPr>
          <p:nvPr>
            <p:ph type="ctrTitle" idx="4294967295"/>
          </p:nvPr>
        </p:nvSpPr>
        <p:spPr>
          <a:xfrm>
            <a:off x="9739954" y="915624"/>
            <a:ext cx="4904092" cy="1296556"/>
          </a:xfrm>
          <a:prstGeom prst="rect">
            <a:avLst/>
          </a:prstGeom>
        </p:spPr>
        <p:txBody>
          <a:bodyPr/>
          <a:lstStyle>
            <a:lvl1pPr defTabSz="808990">
              <a:defRPr sz="8820">
                <a:solidFill>
                  <a:srgbClr val="FFFFFF"/>
                </a:solidFill>
              </a:defRPr>
            </a:lvl1pPr>
          </a:lstStyle>
          <a:p>
            <a:r>
              <a:t>Services</a:t>
            </a:r>
          </a:p>
        </p:txBody>
      </p:sp>
      <p:sp>
        <p:nvSpPr>
          <p:cNvPr id="405" name="Shape 405"/>
          <p:cNvSpPr/>
          <p:nvPr/>
        </p:nvSpPr>
        <p:spPr>
          <a:xfrm>
            <a:off x="9101101" y="6091590"/>
            <a:ext cx="4818639" cy="2432687"/>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service</a:t>
            </a:r>
          </a:p>
        </p:txBody>
      </p:sp>
      <p:sp>
        <p:nvSpPr>
          <p:cNvPr id="406" name="Shape 406"/>
          <p:cNvSpPr/>
          <p:nvPr/>
        </p:nvSpPr>
        <p:spPr>
          <a:xfrm>
            <a:off x="17334811" y="3216422"/>
            <a:ext cx="5092922" cy="2063932"/>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Component</a:t>
            </a:r>
          </a:p>
        </p:txBody>
      </p:sp>
      <p:sp>
        <p:nvSpPr>
          <p:cNvPr id="407" name="Shape 407"/>
          <p:cNvSpPr/>
          <p:nvPr/>
        </p:nvSpPr>
        <p:spPr>
          <a:xfrm>
            <a:off x="1956266" y="5453270"/>
            <a:ext cx="3940282" cy="3709327"/>
          </a:xfrm>
          <a:prstGeom prst="ellipse">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Back-end</a:t>
            </a:r>
          </a:p>
        </p:txBody>
      </p:sp>
      <p:sp>
        <p:nvSpPr>
          <p:cNvPr id="408" name="Shape 408"/>
          <p:cNvSpPr/>
          <p:nvPr/>
        </p:nvSpPr>
        <p:spPr>
          <a:xfrm>
            <a:off x="17334811" y="9335513"/>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Component</a:t>
            </a:r>
          </a:p>
        </p:txBody>
      </p:sp>
      <p:sp>
        <p:nvSpPr>
          <p:cNvPr id="409" name="Shape 409"/>
          <p:cNvSpPr/>
          <p:nvPr/>
        </p:nvSpPr>
        <p:spPr>
          <a:xfrm>
            <a:off x="17334811" y="6275968"/>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Component</a:t>
            </a:r>
          </a:p>
        </p:txBody>
      </p:sp>
      <p:sp>
        <p:nvSpPr>
          <p:cNvPr id="410" name="Shape 410"/>
          <p:cNvSpPr/>
          <p:nvPr/>
        </p:nvSpPr>
        <p:spPr>
          <a:xfrm>
            <a:off x="6377570" y="7307933"/>
            <a:ext cx="2347769"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11" name="Shape 411"/>
          <p:cNvSpPr/>
          <p:nvPr/>
        </p:nvSpPr>
        <p:spPr>
          <a:xfrm flipV="1">
            <a:off x="14288377" y="4491053"/>
            <a:ext cx="2812221" cy="2399143"/>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12" name="Shape 412"/>
          <p:cNvSpPr/>
          <p:nvPr/>
        </p:nvSpPr>
        <p:spPr>
          <a:xfrm>
            <a:off x="14295501" y="7307933"/>
            <a:ext cx="2768807"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13" name="Shape 413"/>
          <p:cNvSpPr/>
          <p:nvPr/>
        </p:nvSpPr>
        <p:spPr>
          <a:xfrm>
            <a:off x="14295501" y="7720682"/>
            <a:ext cx="2797354" cy="2398615"/>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14" name="Shape 414"/>
          <p:cNvSpPr/>
          <p:nvPr/>
        </p:nvSpPr>
        <p:spPr>
          <a:xfrm flipH="1">
            <a:off x="6324940" y="6858000"/>
            <a:ext cx="2347769" cy="0"/>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407"/>
                                        </p:tgtEl>
                                        <p:attrNameLst>
                                          <p:attrName>style.visibility</p:attrName>
                                        </p:attrNameLst>
                                      </p:cBhvr>
                                      <p:to>
                                        <p:strVal val="visible"/>
                                      </p:to>
                                    </p:set>
                                    <p:anim calcmode="lin" valueType="num">
                                      <p:cBhvr>
                                        <p:cTn id="7" dur="750" fill="hold"/>
                                        <p:tgtEl>
                                          <p:spTgt spid="407"/>
                                        </p:tgtEl>
                                        <p:attrNameLst>
                                          <p:attrName>ppt_w</p:attrName>
                                        </p:attrNameLst>
                                      </p:cBhvr>
                                      <p:tavLst>
                                        <p:tav tm="0">
                                          <p:val>
                                            <p:fltVal val="0"/>
                                          </p:val>
                                        </p:tav>
                                        <p:tav tm="100000">
                                          <p:val>
                                            <p:strVal val="#ppt_w"/>
                                          </p:val>
                                        </p:tav>
                                      </p:tavLst>
                                    </p:anim>
                                    <p:anim calcmode="lin" valueType="num">
                                      <p:cBhvr>
                                        <p:cTn id="8" dur="750" fill="hold"/>
                                        <p:tgtEl>
                                          <p:spTgt spid="407"/>
                                        </p:tgtEl>
                                        <p:attrNameLst>
                                          <p:attrName>ppt_h</p:attrName>
                                        </p:attrNameLst>
                                      </p:cBhvr>
                                      <p:tavLst>
                                        <p:tav tm="0">
                                          <p:val>
                                            <p:fltVal val="0"/>
                                          </p:val>
                                        </p:tav>
                                        <p:tav tm="100000">
                                          <p:val>
                                            <p:strVal val="#ppt_h"/>
                                          </p:val>
                                        </p:tav>
                                      </p:tavLst>
                                    </p:anim>
                                  </p:childTnLst>
                                </p:cTn>
                              </p:par>
                            </p:childTnLst>
                          </p:cTn>
                        </p:par>
                        <p:par>
                          <p:cTn id="9" fill="hold">
                            <p:stCondLst>
                              <p:cond delay="750"/>
                            </p:stCondLst>
                            <p:childTnLst>
                              <p:par>
                                <p:cTn id="10" presetID="22" presetClass="entr" presetSubtype="8" fill="hold" grpId="2" nodeType="afterEffect">
                                  <p:stCondLst>
                                    <p:cond delay="0"/>
                                  </p:stCondLst>
                                  <p:iterate>
                                    <p:tmAbs val="0"/>
                                  </p:iterate>
                                  <p:childTnLst>
                                    <p:set>
                                      <p:cBhvr>
                                        <p:cTn id="11" fill="hold"/>
                                        <p:tgtEl>
                                          <p:spTgt spid="410"/>
                                        </p:tgtEl>
                                        <p:attrNameLst>
                                          <p:attrName>style.visibility</p:attrName>
                                        </p:attrNameLst>
                                      </p:cBhvr>
                                      <p:to>
                                        <p:strVal val="visible"/>
                                      </p:to>
                                    </p:set>
                                    <p:animEffect transition="in" filter="wipe(left)">
                                      <p:cBhvr>
                                        <p:cTn id="12" dur="1000"/>
                                        <p:tgtEl>
                                          <p:spTgt spid="410"/>
                                        </p:tgtEl>
                                      </p:cBhvr>
                                    </p:animEffect>
                                  </p:childTnLst>
                                </p:cTn>
                              </p:par>
                            </p:childTnLst>
                          </p:cTn>
                        </p:par>
                        <p:par>
                          <p:cTn id="13" fill="hold">
                            <p:stCondLst>
                              <p:cond delay="1750"/>
                            </p:stCondLst>
                            <p:childTnLst>
                              <p:par>
                                <p:cTn id="14" presetID="22" presetClass="entr" presetSubtype="8" fill="hold" grpId="3" nodeType="afterEffect">
                                  <p:stCondLst>
                                    <p:cond delay="0"/>
                                  </p:stCondLst>
                                  <p:iterate>
                                    <p:tmAbs val="0"/>
                                  </p:iterate>
                                  <p:childTnLst>
                                    <p:set>
                                      <p:cBhvr>
                                        <p:cTn id="15" fill="hold"/>
                                        <p:tgtEl>
                                          <p:spTgt spid="414"/>
                                        </p:tgtEl>
                                        <p:attrNameLst>
                                          <p:attrName>style.visibility</p:attrName>
                                        </p:attrNameLst>
                                      </p:cBhvr>
                                      <p:to>
                                        <p:strVal val="visible"/>
                                      </p:to>
                                    </p:set>
                                    <p:animEffect transition="in" filter="wipe(left)">
                                      <p:cBhvr>
                                        <p:cTn id="16" dur="1000"/>
                                        <p:tgtEl>
                                          <p:spTgt spid="414"/>
                                        </p:tgtEl>
                                      </p:cBhvr>
                                    </p:animEffect>
                                  </p:childTnLst>
                                </p:cTn>
                              </p:par>
                            </p:childTnLst>
                          </p:cTn>
                        </p:par>
                        <p:par>
                          <p:cTn id="17" fill="hold">
                            <p:stCondLst>
                              <p:cond delay="2750"/>
                            </p:stCondLst>
                            <p:childTnLst>
                              <p:par>
                                <p:cTn id="18" presetID="23" presetClass="entr" presetSubtype="16" fill="hold" grpId="4" nodeType="afterEffect">
                                  <p:stCondLst>
                                    <p:cond delay="0"/>
                                  </p:stCondLst>
                                  <p:iterate>
                                    <p:tmAbs val="0"/>
                                  </p:iterate>
                                  <p:childTnLst>
                                    <p:set>
                                      <p:cBhvr>
                                        <p:cTn id="19" fill="hold"/>
                                        <p:tgtEl>
                                          <p:spTgt spid="405"/>
                                        </p:tgtEl>
                                        <p:attrNameLst>
                                          <p:attrName>style.visibility</p:attrName>
                                        </p:attrNameLst>
                                      </p:cBhvr>
                                      <p:to>
                                        <p:strVal val="visible"/>
                                      </p:to>
                                    </p:set>
                                    <p:anim calcmode="lin" valueType="num">
                                      <p:cBhvr>
                                        <p:cTn id="20" dur="750" fill="hold"/>
                                        <p:tgtEl>
                                          <p:spTgt spid="405"/>
                                        </p:tgtEl>
                                        <p:attrNameLst>
                                          <p:attrName>ppt_w</p:attrName>
                                        </p:attrNameLst>
                                      </p:cBhvr>
                                      <p:tavLst>
                                        <p:tav tm="0">
                                          <p:val>
                                            <p:fltVal val="0"/>
                                          </p:val>
                                        </p:tav>
                                        <p:tav tm="100000">
                                          <p:val>
                                            <p:strVal val="#ppt_w"/>
                                          </p:val>
                                        </p:tav>
                                      </p:tavLst>
                                    </p:anim>
                                    <p:anim calcmode="lin" valueType="num">
                                      <p:cBhvr>
                                        <p:cTn id="21" dur="750" fill="hold"/>
                                        <p:tgtEl>
                                          <p:spTgt spid="405"/>
                                        </p:tgtEl>
                                        <p:attrNameLst>
                                          <p:attrName>ppt_h</p:attrName>
                                        </p:attrNameLst>
                                      </p:cBhvr>
                                      <p:tavLst>
                                        <p:tav tm="0">
                                          <p:val>
                                            <p:fltVal val="0"/>
                                          </p:val>
                                        </p:tav>
                                        <p:tav tm="100000">
                                          <p:val>
                                            <p:strVal val="#ppt_h"/>
                                          </p:val>
                                        </p:tav>
                                      </p:tavLst>
                                    </p:anim>
                                  </p:childTnLst>
                                </p:cTn>
                              </p:par>
                            </p:childTnLst>
                          </p:cTn>
                        </p:par>
                        <p:par>
                          <p:cTn id="22" fill="hold">
                            <p:stCondLst>
                              <p:cond delay="3500"/>
                            </p:stCondLst>
                            <p:childTnLst>
                              <p:par>
                                <p:cTn id="23" presetID="22" presetClass="entr" presetSubtype="8" fill="hold" grpId="5" nodeType="afterEffect">
                                  <p:stCondLst>
                                    <p:cond delay="0"/>
                                  </p:stCondLst>
                                  <p:iterate>
                                    <p:tmAbs val="0"/>
                                  </p:iterate>
                                  <p:childTnLst>
                                    <p:set>
                                      <p:cBhvr>
                                        <p:cTn id="24" fill="hold"/>
                                        <p:tgtEl>
                                          <p:spTgt spid="411"/>
                                        </p:tgtEl>
                                        <p:attrNameLst>
                                          <p:attrName>style.visibility</p:attrName>
                                        </p:attrNameLst>
                                      </p:cBhvr>
                                      <p:to>
                                        <p:strVal val="visible"/>
                                      </p:to>
                                    </p:set>
                                    <p:animEffect transition="in" filter="wipe(left)">
                                      <p:cBhvr>
                                        <p:cTn id="25" dur="1000"/>
                                        <p:tgtEl>
                                          <p:spTgt spid="411"/>
                                        </p:tgtEl>
                                      </p:cBhvr>
                                    </p:animEffect>
                                  </p:childTnLst>
                                </p:cTn>
                              </p:par>
                            </p:childTnLst>
                          </p:cTn>
                        </p:par>
                        <p:par>
                          <p:cTn id="26" fill="hold">
                            <p:stCondLst>
                              <p:cond delay="4500"/>
                            </p:stCondLst>
                            <p:childTnLst>
                              <p:par>
                                <p:cTn id="27" presetID="23" presetClass="entr" presetSubtype="16" fill="hold" grpId="6" nodeType="afterEffect">
                                  <p:stCondLst>
                                    <p:cond delay="0"/>
                                  </p:stCondLst>
                                  <p:iterate>
                                    <p:tmAbs val="0"/>
                                  </p:iterate>
                                  <p:childTnLst>
                                    <p:set>
                                      <p:cBhvr>
                                        <p:cTn id="28" fill="hold"/>
                                        <p:tgtEl>
                                          <p:spTgt spid="406"/>
                                        </p:tgtEl>
                                        <p:attrNameLst>
                                          <p:attrName>style.visibility</p:attrName>
                                        </p:attrNameLst>
                                      </p:cBhvr>
                                      <p:to>
                                        <p:strVal val="visible"/>
                                      </p:to>
                                    </p:set>
                                    <p:anim calcmode="lin" valueType="num">
                                      <p:cBhvr>
                                        <p:cTn id="29" dur="750" fill="hold"/>
                                        <p:tgtEl>
                                          <p:spTgt spid="406"/>
                                        </p:tgtEl>
                                        <p:attrNameLst>
                                          <p:attrName>ppt_w</p:attrName>
                                        </p:attrNameLst>
                                      </p:cBhvr>
                                      <p:tavLst>
                                        <p:tav tm="0">
                                          <p:val>
                                            <p:fltVal val="0"/>
                                          </p:val>
                                        </p:tav>
                                        <p:tav tm="100000">
                                          <p:val>
                                            <p:strVal val="#ppt_w"/>
                                          </p:val>
                                        </p:tav>
                                      </p:tavLst>
                                    </p:anim>
                                    <p:anim calcmode="lin" valueType="num">
                                      <p:cBhvr>
                                        <p:cTn id="30" dur="750" fill="hold"/>
                                        <p:tgtEl>
                                          <p:spTgt spid="406"/>
                                        </p:tgtEl>
                                        <p:attrNameLst>
                                          <p:attrName>ppt_h</p:attrName>
                                        </p:attrNameLst>
                                      </p:cBhvr>
                                      <p:tavLst>
                                        <p:tav tm="0">
                                          <p:val>
                                            <p:fltVal val="0"/>
                                          </p:val>
                                        </p:tav>
                                        <p:tav tm="100000">
                                          <p:val>
                                            <p:strVal val="#ppt_h"/>
                                          </p:val>
                                        </p:tav>
                                      </p:tavLst>
                                    </p:anim>
                                  </p:childTnLst>
                                </p:cTn>
                              </p:par>
                            </p:childTnLst>
                          </p:cTn>
                        </p:par>
                        <p:par>
                          <p:cTn id="31" fill="hold">
                            <p:stCondLst>
                              <p:cond delay="5250"/>
                            </p:stCondLst>
                            <p:childTnLst>
                              <p:par>
                                <p:cTn id="32" presetID="22" presetClass="entr" presetSubtype="8" fill="hold" grpId="7" nodeType="afterEffect">
                                  <p:stCondLst>
                                    <p:cond delay="0"/>
                                  </p:stCondLst>
                                  <p:iterate>
                                    <p:tmAbs val="0"/>
                                  </p:iterate>
                                  <p:childTnLst>
                                    <p:set>
                                      <p:cBhvr>
                                        <p:cTn id="33" fill="hold"/>
                                        <p:tgtEl>
                                          <p:spTgt spid="412"/>
                                        </p:tgtEl>
                                        <p:attrNameLst>
                                          <p:attrName>style.visibility</p:attrName>
                                        </p:attrNameLst>
                                      </p:cBhvr>
                                      <p:to>
                                        <p:strVal val="visible"/>
                                      </p:to>
                                    </p:set>
                                    <p:animEffect transition="in" filter="wipe(left)">
                                      <p:cBhvr>
                                        <p:cTn id="34" dur="1000"/>
                                        <p:tgtEl>
                                          <p:spTgt spid="412"/>
                                        </p:tgtEl>
                                      </p:cBhvr>
                                    </p:animEffect>
                                  </p:childTnLst>
                                </p:cTn>
                              </p:par>
                            </p:childTnLst>
                          </p:cTn>
                        </p:par>
                        <p:par>
                          <p:cTn id="35" fill="hold">
                            <p:stCondLst>
                              <p:cond delay="6250"/>
                            </p:stCondLst>
                            <p:childTnLst>
                              <p:par>
                                <p:cTn id="36" presetID="23" presetClass="entr" presetSubtype="16" fill="hold" grpId="8" nodeType="afterEffect">
                                  <p:stCondLst>
                                    <p:cond delay="0"/>
                                  </p:stCondLst>
                                  <p:iterate>
                                    <p:tmAbs val="0"/>
                                  </p:iterate>
                                  <p:childTnLst>
                                    <p:set>
                                      <p:cBhvr>
                                        <p:cTn id="37" fill="hold"/>
                                        <p:tgtEl>
                                          <p:spTgt spid="409"/>
                                        </p:tgtEl>
                                        <p:attrNameLst>
                                          <p:attrName>style.visibility</p:attrName>
                                        </p:attrNameLst>
                                      </p:cBhvr>
                                      <p:to>
                                        <p:strVal val="visible"/>
                                      </p:to>
                                    </p:set>
                                    <p:anim calcmode="lin" valueType="num">
                                      <p:cBhvr>
                                        <p:cTn id="38" dur="750" fill="hold"/>
                                        <p:tgtEl>
                                          <p:spTgt spid="409"/>
                                        </p:tgtEl>
                                        <p:attrNameLst>
                                          <p:attrName>ppt_w</p:attrName>
                                        </p:attrNameLst>
                                      </p:cBhvr>
                                      <p:tavLst>
                                        <p:tav tm="0">
                                          <p:val>
                                            <p:fltVal val="0"/>
                                          </p:val>
                                        </p:tav>
                                        <p:tav tm="100000">
                                          <p:val>
                                            <p:strVal val="#ppt_w"/>
                                          </p:val>
                                        </p:tav>
                                      </p:tavLst>
                                    </p:anim>
                                    <p:anim calcmode="lin" valueType="num">
                                      <p:cBhvr>
                                        <p:cTn id="39" dur="750" fill="hold"/>
                                        <p:tgtEl>
                                          <p:spTgt spid="409"/>
                                        </p:tgtEl>
                                        <p:attrNameLst>
                                          <p:attrName>ppt_h</p:attrName>
                                        </p:attrNameLst>
                                      </p:cBhvr>
                                      <p:tavLst>
                                        <p:tav tm="0">
                                          <p:val>
                                            <p:fltVal val="0"/>
                                          </p:val>
                                        </p:tav>
                                        <p:tav tm="100000">
                                          <p:val>
                                            <p:strVal val="#ppt_h"/>
                                          </p:val>
                                        </p:tav>
                                      </p:tavLst>
                                    </p:anim>
                                  </p:childTnLst>
                                </p:cTn>
                              </p:par>
                            </p:childTnLst>
                          </p:cTn>
                        </p:par>
                        <p:par>
                          <p:cTn id="40" fill="hold">
                            <p:stCondLst>
                              <p:cond delay="7000"/>
                            </p:stCondLst>
                            <p:childTnLst>
                              <p:par>
                                <p:cTn id="41" presetID="22" presetClass="entr" presetSubtype="8" fill="hold" grpId="9" nodeType="afterEffect">
                                  <p:stCondLst>
                                    <p:cond delay="0"/>
                                  </p:stCondLst>
                                  <p:iterate>
                                    <p:tmAbs val="0"/>
                                  </p:iterate>
                                  <p:childTnLst>
                                    <p:set>
                                      <p:cBhvr>
                                        <p:cTn id="42" fill="hold"/>
                                        <p:tgtEl>
                                          <p:spTgt spid="413"/>
                                        </p:tgtEl>
                                        <p:attrNameLst>
                                          <p:attrName>style.visibility</p:attrName>
                                        </p:attrNameLst>
                                      </p:cBhvr>
                                      <p:to>
                                        <p:strVal val="visible"/>
                                      </p:to>
                                    </p:set>
                                    <p:animEffect transition="in" filter="wipe(left)">
                                      <p:cBhvr>
                                        <p:cTn id="43" dur="1000"/>
                                        <p:tgtEl>
                                          <p:spTgt spid="413"/>
                                        </p:tgtEl>
                                      </p:cBhvr>
                                    </p:animEffect>
                                  </p:childTnLst>
                                </p:cTn>
                              </p:par>
                            </p:childTnLst>
                          </p:cTn>
                        </p:par>
                        <p:par>
                          <p:cTn id="44" fill="hold">
                            <p:stCondLst>
                              <p:cond delay="8000"/>
                            </p:stCondLst>
                            <p:childTnLst>
                              <p:par>
                                <p:cTn id="45" presetID="23" presetClass="entr" presetSubtype="16" fill="hold" grpId="10" nodeType="afterEffect">
                                  <p:stCondLst>
                                    <p:cond delay="0"/>
                                  </p:stCondLst>
                                  <p:iterate>
                                    <p:tmAbs val="0"/>
                                  </p:iterate>
                                  <p:childTnLst>
                                    <p:set>
                                      <p:cBhvr>
                                        <p:cTn id="46" fill="hold"/>
                                        <p:tgtEl>
                                          <p:spTgt spid="408"/>
                                        </p:tgtEl>
                                        <p:attrNameLst>
                                          <p:attrName>style.visibility</p:attrName>
                                        </p:attrNameLst>
                                      </p:cBhvr>
                                      <p:to>
                                        <p:strVal val="visible"/>
                                      </p:to>
                                    </p:set>
                                    <p:anim calcmode="lin" valueType="num">
                                      <p:cBhvr>
                                        <p:cTn id="47" dur="750" fill="hold"/>
                                        <p:tgtEl>
                                          <p:spTgt spid="408"/>
                                        </p:tgtEl>
                                        <p:attrNameLst>
                                          <p:attrName>ppt_w</p:attrName>
                                        </p:attrNameLst>
                                      </p:cBhvr>
                                      <p:tavLst>
                                        <p:tav tm="0">
                                          <p:val>
                                            <p:fltVal val="0"/>
                                          </p:val>
                                        </p:tav>
                                        <p:tav tm="100000">
                                          <p:val>
                                            <p:strVal val="#ppt_w"/>
                                          </p:val>
                                        </p:tav>
                                      </p:tavLst>
                                    </p:anim>
                                    <p:anim calcmode="lin" valueType="num">
                                      <p:cBhvr>
                                        <p:cTn id="48" dur="750" fill="hold"/>
                                        <p:tgtEl>
                                          <p:spTgt spid="40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5" grpId="4" animBg="1" advAuto="0"/>
      <p:bldP spid="406" grpId="6" animBg="1" advAuto="0"/>
      <p:bldP spid="407" grpId="1" animBg="1" advAuto="0"/>
      <p:bldP spid="408" grpId="10" animBg="1" advAuto="0"/>
      <p:bldP spid="409" grpId="8" animBg="1" advAuto="0"/>
      <p:bldP spid="410" grpId="2" animBg="1" advAuto="0"/>
      <p:bldP spid="411" grpId="5" animBg="1" advAuto="0"/>
      <p:bldP spid="412" grpId="7" animBg="1" advAuto="0"/>
      <p:bldP spid="413" grpId="9" animBg="1" advAuto="0"/>
      <p:bldP spid="414" grpId="3" animBg="1" advAuto="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p:cNvSpPr>
          <p:nvPr>
            <p:ph type="ctrTitle" idx="4294967295"/>
          </p:nvPr>
        </p:nvSpPr>
        <p:spPr>
          <a:xfrm>
            <a:off x="9739954" y="915624"/>
            <a:ext cx="4904092" cy="1296556"/>
          </a:xfrm>
          <a:prstGeom prst="rect">
            <a:avLst/>
          </a:prstGeom>
        </p:spPr>
        <p:txBody>
          <a:bodyPr/>
          <a:lstStyle>
            <a:lvl1pPr defTabSz="808990">
              <a:defRPr sz="8820">
                <a:solidFill>
                  <a:srgbClr val="FFFFFF"/>
                </a:solidFill>
              </a:defRPr>
            </a:lvl1pPr>
          </a:lstStyle>
          <a:p>
            <a:r>
              <a:t>Services</a:t>
            </a:r>
          </a:p>
        </p:txBody>
      </p:sp>
      <p:sp>
        <p:nvSpPr>
          <p:cNvPr id="419" name="Shape 419"/>
          <p:cNvSpPr/>
          <p:nvPr/>
        </p:nvSpPr>
        <p:spPr>
          <a:xfrm>
            <a:off x="4544377" y="5557232"/>
            <a:ext cx="15295246" cy="1955386"/>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Keep components skinny and move</a:t>
            </a:r>
          </a:p>
          <a:p>
            <a:r>
              <a:t>business logic to services</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a:spLocks noGrp="1"/>
          </p:cNvSpPr>
          <p:nvPr>
            <p:ph type="ctrTitle" idx="4294967295"/>
          </p:nvPr>
        </p:nvSpPr>
        <p:spPr>
          <a:xfrm>
            <a:off x="5584036" y="1091847"/>
            <a:ext cx="13215929" cy="1296556"/>
          </a:xfrm>
          <a:prstGeom prst="rect">
            <a:avLst/>
          </a:prstGeom>
        </p:spPr>
        <p:txBody>
          <a:bodyPr/>
          <a:lstStyle>
            <a:lvl1pPr>
              <a:defRPr sz="9000">
                <a:solidFill>
                  <a:srgbClr val="FFFFFF"/>
                </a:solidFill>
              </a:defRPr>
            </a:lvl1pPr>
          </a:lstStyle>
          <a:p>
            <a:r>
              <a:t>Services: Observables</a:t>
            </a:r>
          </a:p>
        </p:txBody>
      </p:sp>
      <p:sp>
        <p:nvSpPr>
          <p:cNvPr id="422" name="Shape 422"/>
          <p:cNvSpPr>
            <a:spLocks noGrp="1"/>
          </p:cNvSpPr>
          <p:nvPr>
            <p:ph type="subTitle" idx="4294967295"/>
          </p:nvPr>
        </p:nvSpPr>
        <p:spPr>
          <a:xfrm>
            <a:off x="1778000" y="3594100"/>
            <a:ext cx="21336000" cy="9334500"/>
          </a:xfrm>
          <a:prstGeom prst="rect">
            <a:avLst/>
          </a:prstGeom>
        </p:spPr>
        <p:txBody>
          <a:bodyPr/>
          <a:lstStyle/>
          <a:p>
            <a:pPr marL="793750" indent="-793750">
              <a:buSzPct val="75000"/>
              <a:buChar char="•"/>
            </a:pPr>
            <a:r>
              <a:t>RxJS</a:t>
            </a:r>
          </a:p>
          <a:p>
            <a:pPr marL="793750" indent="-793750">
              <a:buSzPct val="75000"/>
              <a:buChar char="•"/>
            </a:pPr>
            <a:endParaRPr/>
          </a:p>
          <a:p>
            <a:pPr marL="793750" indent="-793750">
              <a:buSzPct val="75000"/>
              <a:buChar char="•"/>
            </a:pPr>
            <a:r>
              <a:t>Default dependency</a:t>
            </a:r>
          </a:p>
          <a:p>
            <a:pPr marL="793750" indent="-793750">
              <a:buSzPct val="75000"/>
              <a:buChar char="•"/>
            </a:pPr>
            <a:endParaRPr/>
          </a:p>
          <a:p>
            <a:pPr marL="793750" indent="-793750">
              <a:buSzPct val="75000"/>
              <a:buChar char="•"/>
            </a:pPr>
            <a:r>
              <a:t>Reactive programming</a:t>
            </a:r>
          </a:p>
        </p:txBody>
      </p:sp>
      <p:pic>
        <p:nvPicPr>
          <p:cNvPr id="423" name="pasted-image.png"/>
          <p:cNvPicPr>
            <a:picLocks noChangeAspect="1"/>
          </p:cNvPicPr>
          <p:nvPr/>
        </p:nvPicPr>
        <p:blipFill>
          <a:blip r:embed="rId2">
            <a:alphaModFix amt="60139"/>
            <a:extLst/>
          </a:blip>
          <a:stretch>
            <a:fillRect/>
          </a:stretch>
        </p:blipFill>
        <p:spPr>
          <a:xfrm>
            <a:off x="18955306" y="8661603"/>
            <a:ext cx="4064654" cy="4064654"/>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Shape 425"/>
          <p:cNvSpPr/>
          <p:nvPr/>
        </p:nvSpPr>
        <p:spPr>
          <a:xfrm>
            <a:off x="3456771" y="2549068"/>
            <a:ext cx="17058175" cy="10947564"/>
          </a:xfrm>
          <a:prstGeom prst="rect">
            <a:avLst/>
          </a:prstGeom>
          <a:solidFill>
            <a:srgbClr val="FFFFFF"/>
          </a:solidFill>
          <a:ln w="12700">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26" name="Shape 426"/>
          <p:cNvSpPr>
            <a:spLocks noGrp="1"/>
          </p:cNvSpPr>
          <p:nvPr>
            <p:ph type="ctrTitle" idx="4294967295"/>
          </p:nvPr>
        </p:nvSpPr>
        <p:spPr>
          <a:xfrm>
            <a:off x="5584036" y="885592"/>
            <a:ext cx="13215929" cy="1296555"/>
          </a:xfrm>
          <a:prstGeom prst="rect">
            <a:avLst/>
          </a:prstGeom>
        </p:spPr>
        <p:txBody>
          <a:bodyPr/>
          <a:lstStyle>
            <a:lvl1pPr>
              <a:defRPr sz="9000">
                <a:solidFill>
                  <a:srgbClr val="FFFFFF"/>
                </a:solidFill>
              </a:defRPr>
            </a:lvl1pPr>
          </a:lstStyle>
          <a:p>
            <a:r>
              <a:t>Services: Observables</a:t>
            </a:r>
          </a:p>
        </p:txBody>
      </p:sp>
      <p:pic>
        <p:nvPicPr>
          <p:cNvPr id="427" name="pasted-image.png"/>
          <p:cNvPicPr>
            <a:picLocks noChangeAspect="1"/>
          </p:cNvPicPr>
          <p:nvPr/>
        </p:nvPicPr>
        <p:blipFill>
          <a:blip r:embed="rId3">
            <a:extLst/>
          </a:blip>
          <a:stretch>
            <a:fillRect/>
          </a:stretch>
        </p:blipFill>
        <p:spPr>
          <a:xfrm>
            <a:off x="3971302" y="2657738"/>
            <a:ext cx="16410931" cy="10730225"/>
          </a:xfrm>
          <a:prstGeom prst="rect">
            <a:avLst/>
          </a:prstGeom>
          <a:ln w="25400">
            <a:miter lim="400000"/>
          </a:ln>
          <a:effectLst>
            <a:reflection stA="50000" endPos="40000" dir="5400000" sy="-100000" algn="bl" rotWithShape="0"/>
          </a:effectLst>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p:nvPr/>
        </p:nvSpPr>
        <p:spPr>
          <a:xfrm flipV="1">
            <a:off x="7064014" y="9891127"/>
            <a:ext cx="1" cy="6250782"/>
          </a:xfrm>
          <a:prstGeom prst="line">
            <a:avLst/>
          </a:prstGeom>
          <a:ln w="88900">
            <a:solidFill>
              <a:srgbClr val="61615E"/>
            </a:solidFill>
            <a:custDash>
              <a:ds d="200000" sp="200000"/>
            </a:custDash>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sp>
        <p:nvSpPr>
          <p:cNvPr id="191" name="Shape 191"/>
          <p:cNvSpPr/>
          <p:nvPr/>
        </p:nvSpPr>
        <p:spPr>
          <a:xfrm flipV="1">
            <a:off x="12192000" y="9891127"/>
            <a:ext cx="0" cy="6250782"/>
          </a:xfrm>
          <a:prstGeom prst="line">
            <a:avLst/>
          </a:prstGeom>
          <a:ln w="88900">
            <a:solidFill>
              <a:srgbClr val="599EB8"/>
            </a:solidFill>
            <a:custDash>
              <a:ds d="200000" sp="200000"/>
            </a:custDash>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sp>
        <p:nvSpPr>
          <p:cNvPr id="192" name="Shape 192"/>
          <p:cNvSpPr/>
          <p:nvPr/>
        </p:nvSpPr>
        <p:spPr>
          <a:xfrm flipV="1">
            <a:off x="17319986" y="9891127"/>
            <a:ext cx="1" cy="6250782"/>
          </a:xfrm>
          <a:prstGeom prst="line">
            <a:avLst/>
          </a:prstGeom>
          <a:ln w="88900">
            <a:solidFill>
              <a:srgbClr val="EC4733"/>
            </a:solidFill>
            <a:custDash>
              <a:ds d="200000" sp="200000"/>
            </a:custDash>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sp>
        <p:nvSpPr>
          <p:cNvPr id="193" name="Shape 193"/>
          <p:cNvSpPr/>
          <p:nvPr/>
        </p:nvSpPr>
        <p:spPr>
          <a:xfrm>
            <a:off x="15287828" y="5857667"/>
            <a:ext cx="4064316" cy="4064316"/>
          </a:xfrm>
          <a:prstGeom prst="ellipse">
            <a:avLst/>
          </a:prstGeom>
          <a:ln w="457200">
            <a:solidFill>
              <a:srgbClr val="EC4733"/>
            </a:solidFill>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sp>
        <p:nvSpPr>
          <p:cNvPr id="194" name="Shape 194"/>
          <p:cNvSpPr/>
          <p:nvPr/>
        </p:nvSpPr>
        <p:spPr>
          <a:xfrm>
            <a:off x="10159842" y="5857667"/>
            <a:ext cx="4064316" cy="4064316"/>
          </a:xfrm>
          <a:prstGeom prst="ellipse">
            <a:avLst/>
          </a:prstGeom>
          <a:ln w="457200">
            <a:solidFill>
              <a:srgbClr val="599EB8"/>
            </a:solidFill>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sp>
        <p:nvSpPr>
          <p:cNvPr id="195" name="Shape 195"/>
          <p:cNvSpPr/>
          <p:nvPr/>
        </p:nvSpPr>
        <p:spPr>
          <a:xfrm>
            <a:off x="5031856" y="5857667"/>
            <a:ext cx="4064316" cy="4064316"/>
          </a:xfrm>
          <a:prstGeom prst="ellipse">
            <a:avLst/>
          </a:prstGeom>
          <a:ln w="457200">
            <a:solidFill>
              <a:srgbClr val="61615E"/>
            </a:solidFill>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pic>
        <p:nvPicPr>
          <p:cNvPr id="196" name="Dots&amp;Arrows_logo.png"/>
          <p:cNvPicPr>
            <a:picLocks noChangeAspect="1"/>
          </p:cNvPicPr>
          <p:nvPr/>
        </p:nvPicPr>
        <p:blipFill>
          <a:blip r:embed="rId2">
            <a:extLst/>
          </a:blip>
          <a:stretch>
            <a:fillRect/>
          </a:stretch>
        </p:blipFill>
        <p:spPr>
          <a:xfrm>
            <a:off x="10580826" y="7519926"/>
            <a:ext cx="3222348" cy="739799"/>
          </a:xfrm>
          <a:prstGeom prst="rect">
            <a:avLst/>
          </a:prstGeom>
          <a:ln w="12700">
            <a:miter lim="400000"/>
          </a:ln>
        </p:spPr>
      </p:pic>
      <p:pic>
        <p:nvPicPr>
          <p:cNvPr id="197" name="Evance_logo.png"/>
          <p:cNvPicPr>
            <a:picLocks noChangeAspect="1"/>
          </p:cNvPicPr>
          <p:nvPr/>
        </p:nvPicPr>
        <p:blipFill>
          <a:blip r:embed="rId3">
            <a:extLst/>
          </a:blip>
          <a:stretch>
            <a:fillRect/>
          </a:stretch>
        </p:blipFill>
        <p:spPr>
          <a:xfrm>
            <a:off x="5973858" y="7021377"/>
            <a:ext cx="2180313" cy="1736896"/>
          </a:xfrm>
          <a:prstGeom prst="rect">
            <a:avLst/>
          </a:prstGeom>
          <a:ln w="12700">
            <a:miter lim="400000"/>
          </a:ln>
        </p:spPr>
      </p:pic>
      <p:pic>
        <p:nvPicPr>
          <p:cNvPr id="198" name="BeWire_logo.png"/>
          <p:cNvPicPr>
            <a:picLocks noChangeAspect="1"/>
          </p:cNvPicPr>
          <p:nvPr/>
        </p:nvPicPr>
        <p:blipFill>
          <a:blip r:embed="rId4">
            <a:extLst/>
          </a:blip>
          <a:srcRect l="51583" t="15990" b="43719"/>
          <a:stretch>
            <a:fillRect/>
          </a:stretch>
        </p:blipFill>
        <p:spPr>
          <a:xfrm>
            <a:off x="10710229" y="3561844"/>
            <a:ext cx="2963515" cy="885307"/>
          </a:xfrm>
          <a:prstGeom prst="rect">
            <a:avLst/>
          </a:prstGeom>
          <a:ln w="12700">
            <a:miter lim="400000"/>
          </a:ln>
        </p:spPr>
      </p:pic>
      <p:sp>
        <p:nvSpPr>
          <p:cNvPr id="199" name="Shape 199"/>
          <p:cNvSpPr/>
          <p:nvPr/>
        </p:nvSpPr>
        <p:spPr>
          <a:xfrm>
            <a:off x="7064014" y="16772914"/>
            <a:ext cx="2730302" cy="9048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821531">
              <a:defRPr sz="5000" b="1">
                <a:solidFill>
                  <a:srgbClr val="61615E"/>
                </a:solidFill>
                <a:latin typeface="Helvetica"/>
                <a:ea typeface="Helvetica"/>
                <a:cs typeface="Helvetica"/>
                <a:sym typeface="Helvetica"/>
              </a:defRPr>
            </a:lvl1pPr>
          </a:lstStyle>
          <a:p>
            <a:r>
              <a:t>frontend</a:t>
            </a:r>
          </a:p>
        </p:txBody>
      </p:sp>
      <p:sp>
        <p:nvSpPr>
          <p:cNvPr id="200" name="Shape 200"/>
          <p:cNvSpPr/>
          <p:nvPr/>
        </p:nvSpPr>
        <p:spPr>
          <a:xfrm>
            <a:off x="12192000" y="16772914"/>
            <a:ext cx="3436305" cy="9048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821531">
              <a:defRPr sz="5000" b="1">
                <a:solidFill>
                  <a:srgbClr val="599EB8"/>
                </a:solidFill>
                <a:latin typeface="Helvetica"/>
                <a:ea typeface="Helvetica"/>
                <a:cs typeface="Helvetica"/>
                <a:sym typeface="Helvetica"/>
              </a:defRPr>
            </a:lvl1pPr>
          </a:lstStyle>
          <a:p>
            <a:r>
              <a:t>integration</a:t>
            </a:r>
          </a:p>
        </p:txBody>
      </p:sp>
      <p:sp>
        <p:nvSpPr>
          <p:cNvPr id="201" name="Shape 201"/>
          <p:cNvSpPr/>
          <p:nvPr/>
        </p:nvSpPr>
        <p:spPr>
          <a:xfrm>
            <a:off x="17319985" y="16772914"/>
            <a:ext cx="2731853" cy="9048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821531">
              <a:defRPr sz="5000" b="1">
                <a:solidFill>
                  <a:srgbClr val="EC4733"/>
                </a:solidFill>
                <a:latin typeface="Helvetica"/>
                <a:ea typeface="Helvetica"/>
                <a:cs typeface="Helvetica"/>
                <a:sym typeface="Helvetica"/>
              </a:defRPr>
            </a:lvl1pPr>
          </a:lstStyle>
          <a:p>
            <a:r>
              <a:t>backend</a:t>
            </a:r>
          </a:p>
        </p:txBody>
      </p:sp>
      <p:pic>
        <p:nvPicPr>
          <p:cNvPr id="202" name="C4J.pdf"/>
          <p:cNvPicPr>
            <a:picLocks noChangeAspect="1"/>
          </p:cNvPicPr>
          <p:nvPr/>
        </p:nvPicPr>
        <p:blipFill>
          <a:blip r:embed="rId5">
            <a:extLst/>
          </a:blip>
          <a:srcRect/>
          <a:stretch>
            <a:fillRect/>
          </a:stretch>
        </p:blipFill>
        <p:spPr>
          <a:xfrm>
            <a:off x="16058109" y="7262905"/>
            <a:ext cx="2523668" cy="1226083"/>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1" nodeType="afterEffect">
                                  <p:stCondLst>
                                    <p:cond delay="0"/>
                                  </p:stCondLst>
                                  <p:iterate>
                                    <p:tmAbs val="0"/>
                                  </p:iterate>
                                  <p:childTnLst>
                                    <p:set>
                                      <p:cBhvr>
                                        <p:cTn id="6" fill="hold"/>
                                        <p:tgtEl>
                                          <p:spTgt spid="195"/>
                                        </p:tgtEl>
                                        <p:attrNameLst>
                                          <p:attrName>style.visibility</p:attrName>
                                        </p:attrNameLst>
                                      </p:cBhvr>
                                      <p:to>
                                        <p:strVal val="visible"/>
                                      </p:to>
                                    </p:set>
                                    <p:animEffect transition="in" filter="dissolve">
                                      <p:cBhvr>
                                        <p:cTn id="7" dur="600"/>
                                        <p:tgtEl>
                                          <p:spTgt spid="195"/>
                                        </p:tgtEl>
                                      </p:cBhvr>
                                    </p:animEffect>
                                  </p:childTnLst>
                                </p:cTn>
                              </p:par>
                            </p:childTnLst>
                          </p:cTn>
                        </p:par>
                        <p:par>
                          <p:cTn id="8" fill="hold">
                            <p:stCondLst>
                              <p:cond delay="600"/>
                            </p:stCondLst>
                            <p:childTnLst>
                              <p:par>
                                <p:cTn id="9" presetID="9" presetClass="entr" fill="hold" grpId="2" nodeType="afterEffect">
                                  <p:stCondLst>
                                    <p:cond delay="0"/>
                                  </p:stCondLst>
                                  <p:iterate>
                                    <p:tmAbs val="0"/>
                                  </p:iterate>
                                  <p:childTnLst>
                                    <p:set>
                                      <p:cBhvr>
                                        <p:cTn id="10" fill="hold"/>
                                        <p:tgtEl>
                                          <p:spTgt spid="194"/>
                                        </p:tgtEl>
                                        <p:attrNameLst>
                                          <p:attrName>style.visibility</p:attrName>
                                        </p:attrNameLst>
                                      </p:cBhvr>
                                      <p:to>
                                        <p:strVal val="visible"/>
                                      </p:to>
                                    </p:set>
                                    <p:animEffect transition="in" filter="dissolve">
                                      <p:cBhvr>
                                        <p:cTn id="11" dur="600"/>
                                        <p:tgtEl>
                                          <p:spTgt spid="194"/>
                                        </p:tgtEl>
                                      </p:cBhvr>
                                    </p:animEffect>
                                  </p:childTnLst>
                                </p:cTn>
                              </p:par>
                            </p:childTnLst>
                          </p:cTn>
                        </p:par>
                        <p:par>
                          <p:cTn id="12" fill="hold">
                            <p:stCondLst>
                              <p:cond delay="1200"/>
                            </p:stCondLst>
                            <p:childTnLst>
                              <p:par>
                                <p:cTn id="13" presetID="9" presetClass="entr" fill="hold" grpId="3" nodeType="afterEffect">
                                  <p:stCondLst>
                                    <p:cond delay="0"/>
                                  </p:stCondLst>
                                  <p:iterate>
                                    <p:tmAbs val="0"/>
                                  </p:iterate>
                                  <p:childTnLst>
                                    <p:set>
                                      <p:cBhvr>
                                        <p:cTn id="14" fill="hold"/>
                                        <p:tgtEl>
                                          <p:spTgt spid="193"/>
                                        </p:tgtEl>
                                        <p:attrNameLst>
                                          <p:attrName>style.visibility</p:attrName>
                                        </p:attrNameLst>
                                      </p:cBhvr>
                                      <p:to>
                                        <p:strVal val="visible"/>
                                      </p:to>
                                    </p:set>
                                    <p:animEffect transition="in" filter="dissolve">
                                      <p:cBhvr>
                                        <p:cTn id="15" dur="60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 grpId="3" animBg="1" advAuto="0"/>
      <p:bldP spid="194" grpId="2" animBg="1" advAuto="0"/>
      <p:bldP spid="195" grpId="1"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 name="Shape 431"/>
          <p:cNvSpPr>
            <a:spLocks noGrp="1"/>
          </p:cNvSpPr>
          <p:nvPr>
            <p:ph type="ctrTitle" idx="4294967295"/>
          </p:nvPr>
        </p:nvSpPr>
        <p:spPr>
          <a:xfrm>
            <a:off x="5584036" y="1091847"/>
            <a:ext cx="13215929" cy="1296556"/>
          </a:xfrm>
          <a:prstGeom prst="rect">
            <a:avLst/>
          </a:prstGeom>
        </p:spPr>
        <p:txBody>
          <a:bodyPr/>
          <a:lstStyle>
            <a:lvl1pPr>
              <a:defRPr sz="9000">
                <a:solidFill>
                  <a:srgbClr val="FFFFFF"/>
                </a:solidFill>
              </a:defRPr>
            </a:lvl1pPr>
          </a:lstStyle>
          <a:p>
            <a:r>
              <a:t>Services: Observables</a:t>
            </a:r>
          </a:p>
        </p:txBody>
      </p:sp>
      <p:sp>
        <p:nvSpPr>
          <p:cNvPr id="432" name="Shape 432"/>
          <p:cNvSpPr/>
          <p:nvPr/>
        </p:nvSpPr>
        <p:spPr>
          <a:xfrm>
            <a:off x="2856838" y="3891943"/>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chat-component</a:t>
            </a:r>
          </a:p>
        </p:txBody>
      </p:sp>
      <p:sp>
        <p:nvSpPr>
          <p:cNvPr id="433" name="Shape 433"/>
          <p:cNvSpPr/>
          <p:nvPr/>
        </p:nvSpPr>
        <p:spPr>
          <a:xfrm>
            <a:off x="17530421" y="3707565"/>
            <a:ext cx="4818639" cy="2432687"/>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p>
            <a:pPr algn="ctr">
              <a:lnSpc>
                <a:spcPct val="100000"/>
              </a:lnSpc>
              <a:defRPr sz="3200">
                <a:solidFill>
                  <a:srgbClr val="33A0C5"/>
                </a:solidFill>
              </a:defRPr>
            </a:pPr>
            <a:r>
              <a:t>service</a:t>
            </a:r>
          </a:p>
          <a:p>
            <a:pPr algn="ctr">
              <a:lnSpc>
                <a:spcPct val="100000"/>
              </a:lnSpc>
              <a:defRPr sz="3200">
                <a:solidFill>
                  <a:srgbClr val="33A0C5"/>
                </a:solidFill>
              </a:defRPr>
            </a:pPr>
            <a:r>
              <a:t>(contains observable)</a:t>
            </a:r>
          </a:p>
        </p:txBody>
      </p:sp>
      <p:sp>
        <p:nvSpPr>
          <p:cNvPr id="434" name="Shape 434"/>
          <p:cNvSpPr/>
          <p:nvPr/>
        </p:nvSpPr>
        <p:spPr>
          <a:xfrm>
            <a:off x="2856838" y="9041289"/>
            <a:ext cx="5092922" cy="2063932"/>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chat-bubble-list-component</a:t>
            </a:r>
          </a:p>
        </p:txBody>
      </p:sp>
      <p:sp>
        <p:nvSpPr>
          <p:cNvPr id="435" name="Shape 435"/>
          <p:cNvSpPr/>
          <p:nvPr/>
        </p:nvSpPr>
        <p:spPr>
          <a:xfrm>
            <a:off x="8288308" y="4923908"/>
            <a:ext cx="8966515"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36" name="Shape 436"/>
          <p:cNvSpPr/>
          <p:nvPr/>
        </p:nvSpPr>
        <p:spPr>
          <a:xfrm>
            <a:off x="10125765" y="4046149"/>
            <a:ext cx="5745020" cy="60940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100000"/>
              </a:lnSpc>
              <a:defRPr sz="4500">
                <a:latin typeface="Gotham Book"/>
                <a:ea typeface="Gotham Book"/>
                <a:cs typeface="Gotham Book"/>
                <a:sym typeface="Gotham Book"/>
              </a:defRPr>
            </a:lvl1pPr>
          </a:lstStyle>
          <a:p>
            <a:r>
              <a:t>AddMessage(msg)</a:t>
            </a:r>
          </a:p>
        </p:txBody>
      </p:sp>
      <p:sp>
        <p:nvSpPr>
          <p:cNvPr id="437" name="Shape 437"/>
          <p:cNvSpPr/>
          <p:nvPr/>
        </p:nvSpPr>
        <p:spPr>
          <a:xfrm flipH="1">
            <a:off x="8225357" y="5681550"/>
            <a:ext cx="8967336" cy="4308274"/>
          </a:xfrm>
          <a:prstGeom prst="line">
            <a:avLst/>
          </a:prstGeom>
          <a:ln w="88900" cap="rnd">
            <a:solidFill>
              <a:srgbClr val="FFFFFF"/>
            </a:solidFill>
            <a:custDash>
              <a:ds d="100000" sp="200000"/>
            </a:custDash>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pic>
        <p:nvPicPr>
          <p:cNvPr id="438" name="pasted-image.png"/>
          <p:cNvPicPr>
            <a:picLocks noChangeAspect="1"/>
          </p:cNvPicPr>
          <p:nvPr/>
        </p:nvPicPr>
        <p:blipFill>
          <a:blip r:embed="rId3">
            <a:extLst/>
          </a:blip>
          <a:stretch>
            <a:fillRect/>
          </a:stretch>
        </p:blipFill>
        <p:spPr>
          <a:xfrm>
            <a:off x="3051568" y="11230447"/>
            <a:ext cx="951474" cy="951474"/>
          </a:xfrm>
          <a:prstGeom prst="rect">
            <a:avLst/>
          </a:prstGeom>
          <a:ln w="12700">
            <a:miter lim="400000"/>
          </a:ln>
        </p:spPr>
      </p:pic>
      <p:sp>
        <p:nvSpPr>
          <p:cNvPr id="439" name="Shape 439"/>
          <p:cNvSpPr/>
          <p:nvPr/>
        </p:nvSpPr>
        <p:spPr>
          <a:xfrm>
            <a:off x="4212682" y="11401479"/>
            <a:ext cx="3759809" cy="60941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100000"/>
              </a:lnSpc>
              <a:defRPr sz="4500">
                <a:latin typeface="Gotham Book"/>
                <a:ea typeface="Gotham Book"/>
                <a:cs typeface="Gotham Book"/>
                <a:sym typeface="Gotham Book"/>
              </a:defRPr>
            </a:lvl1pPr>
          </a:lstStyle>
          <a:p>
            <a:r>
              <a:t>mesages: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432"/>
                                        </p:tgtEl>
                                        <p:attrNameLst>
                                          <p:attrName>style.visibility</p:attrName>
                                        </p:attrNameLst>
                                      </p:cBhvr>
                                      <p:to>
                                        <p:strVal val="visible"/>
                                      </p:to>
                                    </p:set>
                                    <p:anim calcmode="lin" valueType="num">
                                      <p:cBhvr>
                                        <p:cTn id="7" dur="750" fill="hold"/>
                                        <p:tgtEl>
                                          <p:spTgt spid="432"/>
                                        </p:tgtEl>
                                        <p:attrNameLst>
                                          <p:attrName>ppt_w</p:attrName>
                                        </p:attrNameLst>
                                      </p:cBhvr>
                                      <p:tavLst>
                                        <p:tav tm="0">
                                          <p:val>
                                            <p:fltVal val="0"/>
                                          </p:val>
                                        </p:tav>
                                        <p:tav tm="100000">
                                          <p:val>
                                            <p:strVal val="#ppt_w"/>
                                          </p:val>
                                        </p:tav>
                                      </p:tavLst>
                                    </p:anim>
                                    <p:anim calcmode="lin" valueType="num">
                                      <p:cBhvr>
                                        <p:cTn id="8" dur="750" fill="hold"/>
                                        <p:tgtEl>
                                          <p:spTgt spid="432"/>
                                        </p:tgtEl>
                                        <p:attrNameLst>
                                          <p:attrName>ppt_h</p:attrName>
                                        </p:attrNameLst>
                                      </p:cBhvr>
                                      <p:tavLst>
                                        <p:tav tm="0">
                                          <p:val>
                                            <p:fltVal val="0"/>
                                          </p:val>
                                        </p:tav>
                                        <p:tav tm="100000">
                                          <p:val>
                                            <p:strVal val="#ppt_h"/>
                                          </p:val>
                                        </p:tav>
                                      </p:tavLst>
                                    </p:anim>
                                  </p:childTnLst>
                                </p:cTn>
                              </p:par>
                            </p:childTnLst>
                          </p:cTn>
                        </p:par>
                        <p:par>
                          <p:cTn id="9" fill="hold">
                            <p:stCondLst>
                              <p:cond delay="750"/>
                            </p:stCondLst>
                            <p:childTnLst>
                              <p:par>
                                <p:cTn id="10" presetID="22" presetClass="entr" presetSubtype="8" fill="hold" grpId="2" nodeType="afterEffect">
                                  <p:stCondLst>
                                    <p:cond delay="0"/>
                                  </p:stCondLst>
                                  <p:iterate>
                                    <p:tmAbs val="0"/>
                                  </p:iterate>
                                  <p:childTnLst>
                                    <p:set>
                                      <p:cBhvr>
                                        <p:cTn id="11" fill="hold"/>
                                        <p:tgtEl>
                                          <p:spTgt spid="435"/>
                                        </p:tgtEl>
                                        <p:attrNameLst>
                                          <p:attrName>style.visibility</p:attrName>
                                        </p:attrNameLst>
                                      </p:cBhvr>
                                      <p:to>
                                        <p:strVal val="visible"/>
                                      </p:to>
                                    </p:set>
                                    <p:animEffect transition="in" filter="wipe(left)">
                                      <p:cBhvr>
                                        <p:cTn id="12" dur="1000"/>
                                        <p:tgtEl>
                                          <p:spTgt spid="435"/>
                                        </p:tgtEl>
                                      </p:cBhvr>
                                    </p:animEffect>
                                  </p:childTnLst>
                                </p:cTn>
                              </p:par>
                            </p:childTnLst>
                          </p:cTn>
                        </p:par>
                        <p:par>
                          <p:cTn id="13" fill="hold">
                            <p:stCondLst>
                              <p:cond delay="1750"/>
                            </p:stCondLst>
                            <p:childTnLst>
                              <p:par>
                                <p:cTn id="14" presetID="23" presetClass="entr" presetSubtype="16" fill="hold" grpId="3" nodeType="afterEffect">
                                  <p:stCondLst>
                                    <p:cond delay="0"/>
                                  </p:stCondLst>
                                  <p:iterate>
                                    <p:tmAbs val="0"/>
                                  </p:iterate>
                                  <p:childTnLst>
                                    <p:set>
                                      <p:cBhvr>
                                        <p:cTn id="15" fill="hold"/>
                                        <p:tgtEl>
                                          <p:spTgt spid="436"/>
                                        </p:tgtEl>
                                        <p:attrNameLst>
                                          <p:attrName>style.visibility</p:attrName>
                                        </p:attrNameLst>
                                      </p:cBhvr>
                                      <p:to>
                                        <p:strVal val="visible"/>
                                      </p:to>
                                    </p:set>
                                    <p:anim calcmode="lin" valueType="num">
                                      <p:cBhvr>
                                        <p:cTn id="16" dur="750" fill="hold"/>
                                        <p:tgtEl>
                                          <p:spTgt spid="436"/>
                                        </p:tgtEl>
                                        <p:attrNameLst>
                                          <p:attrName>ppt_w</p:attrName>
                                        </p:attrNameLst>
                                      </p:cBhvr>
                                      <p:tavLst>
                                        <p:tav tm="0">
                                          <p:val>
                                            <p:fltVal val="0"/>
                                          </p:val>
                                        </p:tav>
                                        <p:tav tm="100000">
                                          <p:val>
                                            <p:strVal val="#ppt_w"/>
                                          </p:val>
                                        </p:tav>
                                      </p:tavLst>
                                    </p:anim>
                                    <p:anim calcmode="lin" valueType="num">
                                      <p:cBhvr>
                                        <p:cTn id="17" dur="750" fill="hold"/>
                                        <p:tgtEl>
                                          <p:spTgt spid="436"/>
                                        </p:tgtEl>
                                        <p:attrNameLst>
                                          <p:attrName>ppt_h</p:attrName>
                                        </p:attrNameLst>
                                      </p:cBhvr>
                                      <p:tavLst>
                                        <p:tav tm="0">
                                          <p:val>
                                            <p:fltVal val="0"/>
                                          </p:val>
                                        </p:tav>
                                        <p:tav tm="100000">
                                          <p:val>
                                            <p:strVal val="#ppt_h"/>
                                          </p:val>
                                        </p:tav>
                                      </p:tavLst>
                                    </p:anim>
                                  </p:childTnLst>
                                </p:cTn>
                              </p:par>
                            </p:childTnLst>
                          </p:cTn>
                        </p:par>
                        <p:par>
                          <p:cTn id="18" fill="hold">
                            <p:stCondLst>
                              <p:cond delay="2500"/>
                            </p:stCondLst>
                            <p:childTnLst>
                              <p:par>
                                <p:cTn id="19" presetID="23" presetClass="entr" presetSubtype="16" fill="hold" grpId="4" nodeType="afterEffect">
                                  <p:stCondLst>
                                    <p:cond delay="0"/>
                                  </p:stCondLst>
                                  <p:iterate>
                                    <p:tmAbs val="0"/>
                                  </p:iterate>
                                  <p:childTnLst>
                                    <p:set>
                                      <p:cBhvr>
                                        <p:cTn id="20" fill="hold"/>
                                        <p:tgtEl>
                                          <p:spTgt spid="433"/>
                                        </p:tgtEl>
                                        <p:attrNameLst>
                                          <p:attrName>style.visibility</p:attrName>
                                        </p:attrNameLst>
                                      </p:cBhvr>
                                      <p:to>
                                        <p:strVal val="visible"/>
                                      </p:to>
                                    </p:set>
                                    <p:anim calcmode="lin" valueType="num">
                                      <p:cBhvr>
                                        <p:cTn id="21" dur="750" fill="hold"/>
                                        <p:tgtEl>
                                          <p:spTgt spid="433"/>
                                        </p:tgtEl>
                                        <p:attrNameLst>
                                          <p:attrName>ppt_w</p:attrName>
                                        </p:attrNameLst>
                                      </p:cBhvr>
                                      <p:tavLst>
                                        <p:tav tm="0">
                                          <p:val>
                                            <p:fltVal val="0"/>
                                          </p:val>
                                        </p:tav>
                                        <p:tav tm="100000">
                                          <p:val>
                                            <p:strVal val="#ppt_w"/>
                                          </p:val>
                                        </p:tav>
                                      </p:tavLst>
                                    </p:anim>
                                    <p:anim calcmode="lin" valueType="num">
                                      <p:cBhvr>
                                        <p:cTn id="22" dur="750" fill="hold"/>
                                        <p:tgtEl>
                                          <p:spTgt spid="433"/>
                                        </p:tgtEl>
                                        <p:attrNameLst>
                                          <p:attrName>ppt_h</p:attrName>
                                        </p:attrNameLst>
                                      </p:cBhvr>
                                      <p:tavLst>
                                        <p:tav tm="0">
                                          <p:val>
                                            <p:fltVal val="0"/>
                                          </p:val>
                                        </p:tav>
                                        <p:tav tm="100000">
                                          <p:val>
                                            <p:strVal val="#ppt_h"/>
                                          </p:val>
                                        </p:tav>
                                      </p:tavLst>
                                    </p:anim>
                                  </p:childTnLst>
                                </p:cTn>
                              </p:par>
                            </p:childTnLst>
                          </p:cTn>
                        </p:par>
                        <p:par>
                          <p:cTn id="23" fill="hold">
                            <p:stCondLst>
                              <p:cond delay="3250"/>
                            </p:stCondLst>
                            <p:childTnLst>
                              <p:par>
                                <p:cTn id="24" presetID="22" presetClass="entr" presetSubtype="8" fill="hold" grpId="5" nodeType="afterEffect">
                                  <p:stCondLst>
                                    <p:cond delay="0"/>
                                  </p:stCondLst>
                                  <p:iterate>
                                    <p:tmAbs val="0"/>
                                  </p:iterate>
                                  <p:childTnLst>
                                    <p:set>
                                      <p:cBhvr>
                                        <p:cTn id="25" fill="hold"/>
                                        <p:tgtEl>
                                          <p:spTgt spid="437"/>
                                        </p:tgtEl>
                                        <p:attrNameLst>
                                          <p:attrName>style.visibility</p:attrName>
                                        </p:attrNameLst>
                                      </p:cBhvr>
                                      <p:to>
                                        <p:strVal val="visible"/>
                                      </p:to>
                                    </p:set>
                                    <p:animEffect transition="in" filter="wipe(left)">
                                      <p:cBhvr>
                                        <p:cTn id="26" dur="1000"/>
                                        <p:tgtEl>
                                          <p:spTgt spid="437"/>
                                        </p:tgtEl>
                                      </p:cBhvr>
                                    </p:animEffect>
                                  </p:childTnLst>
                                </p:cTn>
                              </p:par>
                            </p:childTnLst>
                          </p:cTn>
                        </p:par>
                        <p:par>
                          <p:cTn id="27" fill="hold">
                            <p:stCondLst>
                              <p:cond delay="4250"/>
                            </p:stCondLst>
                            <p:childTnLst>
                              <p:par>
                                <p:cTn id="28" presetID="23" presetClass="entr" presetSubtype="16" fill="hold" grpId="6" nodeType="afterEffect">
                                  <p:stCondLst>
                                    <p:cond delay="0"/>
                                  </p:stCondLst>
                                  <p:iterate>
                                    <p:tmAbs val="0"/>
                                  </p:iterate>
                                  <p:childTnLst>
                                    <p:set>
                                      <p:cBhvr>
                                        <p:cTn id="29" fill="hold"/>
                                        <p:tgtEl>
                                          <p:spTgt spid="434"/>
                                        </p:tgtEl>
                                        <p:attrNameLst>
                                          <p:attrName>style.visibility</p:attrName>
                                        </p:attrNameLst>
                                      </p:cBhvr>
                                      <p:to>
                                        <p:strVal val="visible"/>
                                      </p:to>
                                    </p:set>
                                    <p:anim calcmode="lin" valueType="num">
                                      <p:cBhvr>
                                        <p:cTn id="30" dur="750" fill="hold"/>
                                        <p:tgtEl>
                                          <p:spTgt spid="434"/>
                                        </p:tgtEl>
                                        <p:attrNameLst>
                                          <p:attrName>ppt_w</p:attrName>
                                        </p:attrNameLst>
                                      </p:cBhvr>
                                      <p:tavLst>
                                        <p:tav tm="0">
                                          <p:val>
                                            <p:fltVal val="0"/>
                                          </p:val>
                                        </p:tav>
                                        <p:tav tm="100000">
                                          <p:val>
                                            <p:strVal val="#ppt_w"/>
                                          </p:val>
                                        </p:tav>
                                      </p:tavLst>
                                    </p:anim>
                                    <p:anim calcmode="lin" valueType="num">
                                      <p:cBhvr>
                                        <p:cTn id="31" dur="750" fill="hold"/>
                                        <p:tgtEl>
                                          <p:spTgt spid="434"/>
                                        </p:tgtEl>
                                        <p:attrNameLst>
                                          <p:attrName>ppt_h</p:attrName>
                                        </p:attrNameLst>
                                      </p:cBhvr>
                                      <p:tavLst>
                                        <p:tav tm="0">
                                          <p:val>
                                            <p:fltVal val="0"/>
                                          </p:val>
                                        </p:tav>
                                        <p:tav tm="100000">
                                          <p:val>
                                            <p:strVal val="#ppt_h"/>
                                          </p:val>
                                        </p:tav>
                                      </p:tavLst>
                                    </p:anim>
                                  </p:childTnLst>
                                </p:cTn>
                              </p:par>
                            </p:childTnLst>
                          </p:cTn>
                        </p:par>
                        <p:par>
                          <p:cTn id="32" fill="hold">
                            <p:stCondLst>
                              <p:cond delay="5000"/>
                            </p:stCondLst>
                            <p:childTnLst>
                              <p:par>
                                <p:cTn id="33" presetID="23" presetClass="entr" presetSubtype="16" fill="hold" grpId="7" nodeType="afterEffect">
                                  <p:stCondLst>
                                    <p:cond delay="0"/>
                                  </p:stCondLst>
                                  <p:iterate>
                                    <p:tmAbs val="0"/>
                                  </p:iterate>
                                  <p:childTnLst>
                                    <p:set>
                                      <p:cBhvr>
                                        <p:cTn id="34" fill="hold"/>
                                        <p:tgtEl>
                                          <p:spTgt spid="438"/>
                                        </p:tgtEl>
                                        <p:attrNameLst>
                                          <p:attrName>style.visibility</p:attrName>
                                        </p:attrNameLst>
                                      </p:cBhvr>
                                      <p:to>
                                        <p:strVal val="visible"/>
                                      </p:to>
                                    </p:set>
                                    <p:anim calcmode="lin" valueType="num">
                                      <p:cBhvr>
                                        <p:cTn id="35" dur="750" fill="hold"/>
                                        <p:tgtEl>
                                          <p:spTgt spid="438"/>
                                        </p:tgtEl>
                                        <p:attrNameLst>
                                          <p:attrName>ppt_w</p:attrName>
                                        </p:attrNameLst>
                                      </p:cBhvr>
                                      <p:tavLst>
                                        <p:tav tm="0">
                                          <p:val>
                                            <p:fltVal val="0"/>
                                          </p:val>
                                        </p:tav>
                                        <p:tav tm="100000">
                                          <p:val>
                                            <p:strVal val="#ppt_w"/>
                                          </p:val>
                                        </p:tav>
                                      </p:tavLst>
                                    </p:anim>
                                    <p:anim calcmode="lin" valueType="num">
                                      <p:cBhvr>
                                        <p:cTn id="36" dur="750" fill="hold"/>
                                        <p:tgtEl>
                                          <p:spTgt spid="438"/>
                                        </p:tgtEl>
                                        <p:attrNameLst>
                                          <p:attrName>ppt_h</p:attrName>
                                        </p:attrNameLst>
                                      </p:cBhvr>
                                      <p:tavLst>
                                        <p:tav tm="0">
                                          <p:val>
                                            <p:fltVal val="0"/>
                                          </p:val>
                                        </p:tav>
                                        <p:tav tm="100000">
                                          <p:val>
                                            <p:strVal val="#ppt_h"/>
                                          </p:val>
                                        </p:tav>
                                      </p:tavLst>
                                    </p:anim>
                                  </p:childTnLst>
                                </p:cTn>
                              </p:par>
                            </p:childTnLst>
                          </p:cTn>
                        </p:par>
                        <p:par>
                          <p:cTn id="37" fill="hold">
                            <p:stCondLst>
                              <p:cond delay="5750"/>
                            </p:stCondLst>
                            <p:childTnLst>
                              <p:par>
                                <p:cTn id="38" presetID="23" presetClass="entr" presetSubtype="16" fill="hold" grpId="8" nodeType="afterEffect">
                                  <p:stCondLst>
                                    <p:cond delay="0"/>
                                  </p:stCondLst>
                                  <p:iterate>
                                    <p:tmAbs val="0"/>
                                  </p:iterate>
                                  <p:childTnLst>
                                    <p:set>
                                      <p:cBhvr>
                                        <p:cTn id="39" fill="hold"/>
                                        <p:tgtEl>
                                          <p:spTgt spid="439"/>
                                        </p:tgtEl>
                                        <p:attrNameLst>
                                          <p:attrName>style.visibility</p:attrName>
                                        </p:attrNameLst>
                                      </p:cBhvr>
                                      <p:to>
                                        <p:strVal val="visible"/>
                                      </p:to>
                                    </p:set>
                                    <p:anim calcmode="lin" valueType="num">
                                      <p:cBhvr>
                                        <p:cTn id="40" dur="750" fill="hold"/>
                                        <p:tgtEl>
                                          <p:spTgt spid="439"/>
                                        </p:tgtEl>
                                        <p:attrNameLst>
                                          <p:attrName>ppt_w</p:attrName>
                                        </p:attrNameLst>
                                      </p:cBhvr>
                                      <p:tavLst>
                                        <p:tav tm="0">
                                          <p:val>
                                            <p:fltVal val="0"/>
                                          </p:val>
                                        </p:tav>
                                        <p:tav tm="100000">
                                          <p:val>
                                            <p:strVal val="#ppt_w"/>
                                          </p:val>
                                        </p:tav>
                                      </p:tavLst>
                                    </p:anim>
                                    <p:anim calcmode="lin" valueType="num">
                                      <p:cBhvr>
                                        <p:cTn id="41" dur="750" fill="hold"/>
                                        <p:tgtEl>
                                          <p:spTgt spid="43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2" grpId="1" animBg="1" advAuto="0"/>
      <p:bldP spid="433" grpId="4" animBg="1" advAuto="0"/>
      <p:bldP spid="434" grpId="6" animBg="1" advAuto="0"/>
      <p:bldP spid="435" grpId="2" animBg="1" advAuto="0"/>
      <p:bldP spid="436" grpId="3" animBg="1" advAuto="0"/>
      <p:bldP spid="437" grpId="5" animBg="1" advAuto="0"/>
      <p:bldP spid="438" grpId="7" animBg="1" advAuto="0"/>
      <p:bldP spid="439" grpId="8" animBg="1" advAuto="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3" name="pasted-image.png"/>
          <p:cNvPicPr>
            <a:picLocks noChangeAspect="1"/>
          </p:cNvPicPr>
          <p:nvPr/>
        </p:nvPicPr>
        <p:blipFill>
          <a:blip r:embed="rId2">
            <a:extLst/>
          </a:blip>
          <a:stretch>
            <a:fillRect/>
          </a:stretch>
        </p:blipFill>
        <p:spPr>
          <a:xfrm>
            <a:off x="7346976" y="3514200"/>
            <a:ext cx="10079858" cy="8391086"/>
          </a:xfrm>
          <a:prstGeom prst="rect">
            <a:avLst/>
          </a:prstGeom>
          <a:ln w="12700">
            <a:miter lim="400000"/>
          </a:ln>
        </p:spPr>
      </p:pic>
      <p:sp>
        <p:nvSpPr>
          <p:cNvPr id="444" name="Shape 444"/>
          <p:cNvSpPr/>
          <p:nvPr/>
        </p:nvSpPr>
        <p:spPr>
          <a:xfrm>
            <a:off x="9895736" y="1512007"/>
            <a:ext cx="4982338" cy="111721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9000"/>
            </a:lvl1pPr>
          </a:lstStyle>
          <a:p>
            <a:r>
              <a:t>Services</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Shape 446"/>
          <p:cNvSpPr>
            <a:spLocks noGrp="1"/>
          </p:cNvSpPr>
          <p:nvPr>
            <p:ph type="ctrTitle" idx="4294967295"/>
          </p:nvPr>
        </p:nvSpPr>
        <p:spPr>
          <a:xfrm>
            <a:off x="7745866" y="993000"/>
            <a:ext cx="8535758" cy="1509658"/>
          </a:xfrm>
          <a:prstGeom prst="rect">
            <a:avLst/>
          </a:prstGeom>
        </p:spPr>
        <p:txBody>
          <a:bodyPr/>
          <a:lstStyle>
            <a:lvl1pPr>
              <a:defRPr sz="9000">
                <a:solidFill>
                  <a:srgbClr val="FFFFFF"/>
                </a:solidFill>
              </a:defRPr>
            </a:lvl1pPr>
          </a:lstStyle>
          <a:p>
            <a:r>
              <a:t>Exercise time!</a:t>
            </a:r>
          </a:p>
        </p:txBody>
      </p:sp>
      <p:sp>
        <p:nvSpPr>
          <p:cNvPr id="447" name="Shape 447"/>
          <p:cNvSpPr>
            <a:spLocks noGrp="1"/>
          </p:cNvSpPr>
          <p:nvPr>
            <p:ph type="subTitle" idx="4294967295"/>
          </p:nvPr>
        </p:nvSpPr>
        <p:spPr>
          <a:xfrm>
            <a:off x="2648166" y="4112407"/>
            <a:ext cx="19087668" cy="7547118"/>
          </a:xfrm>
          <a:prstGeom prst="rect">
            <a:avLst/>
          </a:prstGeom>
        </p:spPr>
        <p:txBody>
          <a:bodyPr/>
          <a:lstStyle/>
          <a:p>
            <a:pPr marL="793750" indent="-793750">
              <a:buSzPct val="75000"/>
              <a:buChar char="•"/>
            </a:pPr>
            <a:r>
              <a:rPr u="sng">
                <a:hlinkClick r:id="rId2"/>
              </a:rPr>
              <a:t>http://evance.university/index.php/category/angular-2/</a:t>
            </a:r>
          </a:p>
          <a:p>
            <a:pPr marL="793750" indent="-793750">
              <a:buSzPct val="75000"/>
              <a:buChar char="•"/>
            </a:pPr>
            <a:endParaRPr u="sng">
              <a:hlinkClick r:id="rId2"/>
            </a:endParaRPr>
          </a:p>
          <a:p>
            <a:pPr marL="793750" indent="-793750">
              <a:buSzPct val="75000"/>
              <a:buChar char="•"/>
            </a:pPr>
            <a:r>
              <a:t>4. Services</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 name="Shape 449"/>
          <p:cNvSpPr>
            <a:spLocks noGrp="1"/>
          </p:cNvSpPr>
          <p:nvPr>
            <p:ph type="ctrTitle" idx="4294967295"/>
          </p:nvPr>
        </p:nvSpPr>
        <p:spPr>
          <a:xfrm>
            <a:off x="8835891" y="1041235"/>
            <a:ext cx="6712217" cy="1296555"/>
          </a:xfrm>
          <a:prstGeom prst="rect">
            <a:avLst/>
          </a:prstGeom>
        </p:spPr>
        <p:txBody>
          <a:bodyPr/>
          <a:lstStyle>
            <a:lvl1pPr>
              <a:defRPr sz="9000">
                <a:solidFill>
                  <a:srgbClr val="FFFFFF"/>
                </a:solidFill>
              </a:defRPr>
            </a:lvl1pPr>
          </a:lstStyle>
          <a:p>
            <a:r>
              <a:t>NgModules</a:t>
            </a:r>
          </a:p>
        </p:txBody>
      </p:sp>
      <p:sp>
        <p:nvSpPr>
          <p:cNvPr id="450" name="Shape 450"/>
          <p:cNvSpPr>
            <a:spLocks noGrp="1"/>
          </p:cNvSpPr>
          <p:nvPr>
            <p:ph type="subTitle" idx="4294967295"/>
          </p:nvPr>
        </p:nvSpPr>
        <p:spPr>
          <a:xfrm>
            <a:off x="1778000" y="3594100"/>
            <a:ext cx="21336000" cy="9334500"/>
          </a:xfrm>
          <a:prstGeom prst="rect">
            <a:avLst/>
          </a:prstGeom>
        </p:spPr>
        <p:txBody>
          <a:bodyPr/>
          <a:lstStyle/>
          <a:p>
            <a:pPr marL="793750" indent="-793750">
              <a:buSzPct val="75000"/>
              <a:buChar char="•"/>
            </a:pPr>
            <a:r>
              <a:t>@NgModule</a:t>
            </a:r>
          </a:p>
          <a:p>
            <a:pPr marL="793750" indent="-793750">
              <a:buSzPct val="75000"/>
              <a:buChar char="•"/>
            </a:pPr>
            <a:endParaRPr/>
          </a:p>
          <a:p>
            <a:pPr marL="793750" indent="-793750">
              <a:buSzPct val="75000"/>
              <a:buChar char="•"/>
            </a:pPr>
            <a:r>
              <a:t>Defines components, directive, pipes, …</a:t>
            </a:r>
          </a:p>
          <a:p>
            <a:pPr marL="793750" indent="-793750">
              <a:buSzPct val="75000"/>
              <a:buChar char="•"/>
            </a:pPr>
            <a:endParaRPr/>
          </a:p>
          <a:p>
            <a:pPr marL="793750" indent="-793750">
              <a:buSzPct val="75000"/>
              <a:buChar char="•"/>
            </a:pPr>
            <a:r>
              <a:t>Modularity</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a:spLocks noGrp="1"/>
          </p:cNvSpPr>
          <p:nvPr>
            <p:ph type="ctrTitle" idx="4294967295"/>
          </p:nvPr>
        </p:nvSpPr>
        <p:spPr>
          <a:xfrm>
            <a:off x="5976282" y="1142460"/>
            <a:ext cx="12431435" cy="1296555"/>
          </a:xfrm>
          <a:prstGeom prst="rect">
            <a:avLst/>
          </a:prstGeom>
        </p:spPr>
        <p:txBody>
          <a:bodyPr/>
          <a:lstStyle>
            <a:lvl1pPr>
              <a:defRPr sz="9000">
                <a:solidFill>
                  <a:srgbClr val="FFFFFF"/>
                </a:solidFill>
              </a:defRPr>
            </a:lvl1pPr>
          </a:lstStyle>
          <a:p>
            <a:r>
              <a:t>NgModules: example</a:t>
            </a:r>
          </a:p>
        </p:txBody>
      </p:sp>
      <p:sp>
        <p:nvSpPr>
          <p:cNvPr id="455" name="Shape 455"/>
          <p:cNvSpPr/>
          <p:nvPr/>
        </p:nvSpPr>
        <p:spPr>
          <a:xfrm>
            <a:off x="3135207" y="5411444"/>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ChatModule</a:t>
            </a:r>
          </a:p>
        </p:txBody>
      </p:sp>
      <p:sp>
        <p:nvSpPr>
          <p:cNvPr id="456" name="Shape 456"/>
          <p:cNvSpPr/>
          <p:nvPr/>
        </p:nvSpPr>
        <p:spPr>
          <a:xfrm>
            <a:off x="14751256" y="5411444"/>
            <a:ext cx="5092922" cy="2063931"/>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ContactsModule</a:t>
            </a:r>
          </a:p>
        </p:txBody>
      </p:sp>
      <p:sp>
        <p:nvSpPr>
          <p:cNvPr id="457" name="Shape 457"/>
          <p:cNvSpPr/>
          <p:nvPr/>
        </p:nvSpPr>
        <p:spPr>
          <a:xfrm>
            <a:off x="8804749" y="10042960"/>
            <a:ext cx="5092922" cy="2063932"/>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AppModule</a:t>
            </a:r>
          </a:p>
        </p:txBody>
      </p:sp>
      <p:sp>
        <p:nvSpPr>
          <p:cNvPr id="458" name="Shape 458"/>
          <p:cNvSpPr/>
          <p:nvPr/>
        </p:nvSpPr>
        <p:spPr>
          <a:xfrm>
            <a:off x="7364515" y="7815183"/>
            <a:ext cx="1563274" cy="2036568"/>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59" name="Shape 459"/>
          <p:cNvSpPr/>
          <p:nvPr/>
        </p:nvSpPr>
        <p:spPr>
          <a:xfrm>
            <a:off x="5482017" y="8515229"/>
            <a:ext cx="2379286" cy="60941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100000"/>
              </a:lnSpc>
              <a:defRPr sz="4500">
                <a:latin typeface="Gotham Book"/>
                <a:ea typeface="Gotham Book"/>
                <a:cs typeface="Gotham Book"/>
                <a:sym typeface="Gotham Book"/>
              </a:defRPr>
            </a:lvl1pPr>
          </a:lstStyle>
          <a:p>
            <a:r>
              <a:t>Imports</a:t>
            </a:r>
          </a:p>
        </p:txBody>
      </p:sp>
      <p:sp>
        <p:nvSpPr>
          <p:cNvPr id="460" name="Shape 460"/>
          <p:cNvSpPr/>
          <p:nvPr/>
        </p:nvSpPr>
        <p:spPr>
          <a:xfrm flipH="1">
            <a:off x="13801653" y="7811555"/>
            <a:ext cx="1636032" cy="204456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61" name="Shape 461"/>
          <p:cNvSpPr/>
          <p:nvPr/>
        </p:nvSpPr>
        <p:spPr>
          <a:xfrm>
            <a:off x="15187488" y="8515229"/>
            <a:ext cx="2379286" cy="60941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100000"/>
              </a:lnSpc>
              <a:defRPr sz="4500">
                <a:latin typeface="Gotham Book"/>
                <a:ea typeface="Gotham Book"/>
                <a:cs typeface="Gotham Book"/>
                <a:sym typeface="Gotham Book"/>
              </a:defRPr>
            </a:lvl1pPr>
          </a:lstStyle>
          <a:p>
            <a:r>
              <a:t>Imports</a:t>
            </a:r>
          </a:p>
        </p:txBody>
      </p:sp>
      <p:sp>
        <p:nvSpPr>
          <p:cNvPr id="462" name="Shape 462"/>
          <p:cNvSpPr/>
          <p:nvPr/>
        </p:nvSpPr>
        <p:spPr>
          <a:xfrm>
            <a:off x="2411779" y="3717551"/>
            <a:ext cx="2674968" cy="1381150"/>
          </a:xfrm>
          <a:prstGeom prst="ellipse">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ChatCmp</a:t>
            </a:r>
          </a:p>
        </p:txBody>
      </p:sp>
      <p:sp>
        <p:nvSpPr>
          <p:cNvPr id="463" name="Shape 463"/>
          <p:cNvSpPr/>
          <p:nvPr/>
        </p:nvSpPr>
        <p:spPr>
          <a:xfrm>
            <a:off x="5255210" y="3717551"/>
            <a:ext cx="3332931" cy="1381150"/>
          </a:xfrm>
          <a:prstGeom prst="ellipse">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ChatService</a:t>
            </a:r>
          </a:p>
        </p:txBody>
      </p:sp>
      <p:sp>
        <p:nvSpPr>
          <p:cNvPr id="464" name="Shape 464"/>
          <p:cNvSpPr/>
          <p:nvPr/>
        </p:nvSpPr>
        <p:spPr>
          <a:xfrm>
            <a:off x="13674528" y="3717551"/>
            <a:ext cx="3635617" cy="1381150"/>
          </a:xfrm>
          <a:prstGeom prst="ellipse">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ContactsCmp</a:t>
            </a:r>
          </a:p>
        </p:txBody>
      </p:sp>
      <p:sp>
        <p:nvSpPr>
          <p:cNvPr id="465" name="Shape 465"/>
          <p:cNvSpPr/>
          <p:nvPr/>
        </p:nvSpPr>
        <p:spPr>
          <a:xfrm>
            <a:off x="17478609" y="3717551"/>
            <a:ext cx="4345182" cy="1381150"/>
          </a:xfrm>
          <a:prstGeom prst="ellipse">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ContactsService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455"/>
                                        </p:tgtEl>
                                        <p:attrNameLst>
                                          <p:attrName>style.visibility</p:attrName>
                                        </p:attrNameLst>
                                      </p:cBhvr>
                                      <p:to>
                                        <p:strVal val="visible"/>
                                      </p:to>
                                    </p:set>
                                    <p:anim calcmode="lin" valueType="num">
                                      <p:cBhvr>
                                        <p:cTn id="7" dur="750" fill="hold"/>
                                        <p:tgtEl>
                                          <p:spTgt spid="455"/>
                                        </p:tgtEl>
                                        <p:attrNameLst>
                                          <p:attrName>ppt_w</p:attrName>
                                        </p:attrNameLst>
                                      </p:cBhvr>
                                      <p:tavLst>
                                        <p:tav tm="0">
                                          <p:val>
                                            <p:fltVal val="0"/>
                                          </p:val>
                                        </p:tav>
                                        <p:tav tm="100000">
                                          <p:val>
                                            <p:strVal val="#ppt_w"/>
                                          </p:val>
                                        </p:tav>
                                      </p:tavLst>
                                    </p:anim>
                                    <p:anim calcmode="lin" valueType="num">
                                      <p:cBhvr>
                                        <p:cTn id="8" dur="750" fill="hold"/>
                                        <p:tgtEl>
                                          <p:spTgt spid="455"/>
                                        </p:tgtEl>
                                        <p:attrNameLst>
                                          <p:attrName>ppt_h</p:attrName>
                                        </p:attrNameLst>
                                      </p:cBhvr>
                                      <p:tavLst>
                                        <p:tav tm="0">
                                          <p:val>
                                            <p:fltVal val="0"/>
                                          </p:val>
                                        </p:tav>
                                        <p:tav tm="100000">
                                          <p:val>
                                            <p:strVal val="#ppt_h"/>
                                          </p:val>
                                        </p:tav>
                                      </p:tavLst>
                                    </p:anim>
                                  </p:childTnLst>
                                </p:cTn>
                              </p:par>
                            </p:childTnLst>
                          </p:cTn>
                        </p:par>
                        <p:par>
                          <p:cTn id="9" fill="hold">
                            <p:stCondLst>
                              <p:cond delay="750"/>
                            </p:stCondLst>
                            <p:childTnLst>
                              <p:par>
                                <p:cTn id="10" presetID="23" presetClass="entr" presetSubtype="16" fill="hold" grpId="2" nodeType="afterEffect">
                                  <p:stCondLst>
                                    <p:cond delay="0"/>
                                  </p:stCondLst>
                                  <p:iterate>
                                    <p:tmAbs val="0"/>
                                  </p:iterate>
                                  <p:childTnLst>
                                    <p:set>
                                      <p:cBhvr>
                                        <p:cTn id="11" fill="hold"/>
                                        <p:tgtEl>
                                          <p:spTgt spid="456"/>
                                        </p:tgtEl>
                                        <p:attrNameLst>
                                          <p:attrName>style.visibility</p:attrName>
                                        </p:attrNameLst>
                                      </p:cBhvr>
                                      <p:to>
                                        <p:strVal val="visible"/>
                                      </p:to>
                                    </p:set>
                                    <p:anim calcmode="lin" valueType="num">
                                      <p:cBhvr>
                                        <p:cTn id="12" dur="750" fill="hold"/>
                                        <p:tgtEl>
                                          <p:spTgt spid="456"/>
                                        </p:tgtEl>
                                        <p:attrNameLst>
                                          <p:attrName>ppt_w</p:attrName>
                                        </p:attrNameLst>
                                      </p:cBhvr>
                                      <p:tavLst>
                                        <p:tav tm="0">
                                          <p:val>
                                            <p:fltVal val="0"/>
                                          </p:val>
                                        </p:tav>
                                        <p:tav tm="100000">
                                          <p:val>
                                            <p:strVal val="#ppt_w"/>
                                          </p:val>
                                        </p:tav>
                                      </p:tavLst>
                                    </p:anim>
                                    <p:anim calcmode="lin" valueType="num">
                                      <p:cBhvr>
                                        <p:cTn id="13" dur="750" fill="hold"/>
                                        <p:tgtEl>
                                          <p:spTgt spid="456"/>
                                        </p:tgtEl>
                                        <p:attrNameLst>
                                          <p:attrName>ppt_h</p:attrName>
                                        </p:attrNameLst>
                                      </p:cBhvr>
                                      <p:tavLst>
                                        <p:tav tm="0">
                                          <p:val>
                                            <p:fltVal val="0"/>
                                          </p:val>
                                        </p:tav>
                                        <p:tav tm="100000">
                                          <p:val>
                                            <p:strVal val="#ppt_h"/>
                                          </p:val>
                                        </p:tav>
                                      </p:tavLst>
                                    </p:anim>
                                  </p:childTnLst>
                                </p:cTn>
                              </p:par>
                            </p:childTnLst>
                          </p:cTn>
                        </p:par>
                        <p:par>
                          <p:cTn id="14" fill="hold">
                            <p:stCondLst>
                              <p:cond delay="1500"/>
                            </p:stCondLst>
                            <p:childTnLst>
                              <p:par>
                                <p:cTn id="15" presetID="23" presetClass="entr" presetSubtype="16" fill="hold" grpId="3" nodeType="afterEffect">
                                  <p:stCondLst>
                                    <p:cond delay="0"/>
                                  </p:stCondLst>
                                  <p:iterate>
                                    <p:tmAbs val="0"/>
                                  </p:iterate>
                                  <p:childTnLst>
                                    <p:set>
                                      <p:cBhvr>
                                        <p:cTn id="16" fill="hold"/>
                                        <p:tgtEl>
                                          <p:spTgt spid="462"/>
                                        </p:tgtEl>
                                        <p:attrNameLst>
                                          <p:attrName>style.visibility</p:attrName>
                                        </p:attrNameLst>
                                      </p:cBhvr>
                                      <p:to>
                                        <p:strVal val="visible"/>
                                      </p:to>
                                    </p:set>
                                    <p:anim calcmode="lin" valueType="num">
                                      <p:cBhvr>
                                        <p:cTn id="17" dur="750" fill="hold"/>
                                        <p:tgtEl>
                                          <p:spTgt spid="462"/>
                                        </p:tgtEl>
                                        <p:attrNameLst>
                                          <p:attrName>ppt_w</p:attrName>
                                        </p:attrNameLst>
                                      </p:cBhvr>
                                      <p:tavLst>
                                        <p:tav tm="0">
                                          <p:val>
                                            <p:fltVal val="0"/>
                                          </p:val>
                                        </p:tav>
                                        <p:tav tm="100000">
                                          <p:val>
                                            <p:strVal val="#ppt_w"/>
                                          </p:val>
                                        </p:tav>
                                      </p:tavLst>
                                    </p:anim>
                                    <p:anim calcmode="lin" valueType="num">
                                      <p:cBhvr>
                                        <p:cTn id="18" dur="750" fill="hold"/>
                                        <p:tgtEl>
                                          <p:spTgt spid="462"/>
                                        </p:tgtEl>
                                        <p:attrNameLst>
                                          <p:attrName>ppt_h</p:attrName>
                                        </p:attrNameLst>
                                      </p:cBhvr>
                                      <p:tavLst>
                                        <p:tav tm="0">
                                          <p:val>
                                            <p:fltVal val="0"/>
                                          </p:val>
                                        </p:tav>
                                        <p:tav tm="100000">
                                          <p:val>
                                            <p:strVal val="#ppt_h"/>
                                          </p:val>
                                        </p:tav>
                                      </p:tavLst>
                                    </p:anim>
                                  </p:childTnLst>
                                </p:cTn>
                              </p:par>
                            </p:childTnLst>
                          </p:cTn>
                        </p:par>
                        <p:par>
                          <p:cTn id="19" fill="hold">
                            <p:stCondLst>
                              <p:cond delay="2250"/>
                            </p:stCondLst>
                            <p:childTnLst>
                              <p:par>
                                <p:cTn id="20" presetID="23" presetClass="entr" presetSubtype="16" fill="hold" grpId="4" nodeType="afterEffect">
                                  <p:stCondLst>
                                    <p:cond delay="0"/>
                                  </p:stCondLst>
                                  <p:iterate>
                                    <p:tmAbs val="0"/>
                                  </p:iterate>
                                  <p:childTnLst>
                                    <p:set>
                                      <p:cBhvr>
                                        <p:cTn id="21" fill="hold"/>
                                        <p:tgtEl>
                                          <p:spTgt spid="463"/>
                                        </p:tgtEl>
                                        <p:attrNameLst>
                                          <p:attrName>style.visibility</p:attrName>
                                        </p:attrNameLst>
                                      </p:cBhvr>
                                      <p:to>
                                        <p:strVal val="visible"/>
                                      </p:to>
                                    </p:set>
                                    <p:anim calcmode="lin" valueType="num">
                                      <p:cBhvr>
                                        <p:cTn id="22" dur="750" fill="hold"/>
                                        <p:tgtEl>
                                          <p:spTgt spid="463"/>
                                        </p:tgtEl>
                                        <p:attrNameLst>
                                          <p:attrName>ppt_w</p:attrName>
                                        </p:attrNameLst>
                                      </p:cBhvr>
                                      <p:tavLst>
                                        <p:tav tm="0">
                                          <p:val>
                                            <p:fltVal val="0"/>
                                          </p:val>
                                        </p:tav>
                                        <p:tav tm="100000">
                                          <p:val>
                                            <p:strVal val="#ppt_w"/>
                                          </p:val>
                                        </p:tav>
                                      </p:tavLst>
                                    </p:anim>
                                    <p:anim calcmode="lin" valueType="num">
                                      <p:cBhvr>
                                        <p:cTn id="23" dur="750" fill="hold"/>
                                        <p:tgtEl>
                                          <p:spTgt spid="463"/>
                                        </p:tgtEl>
                                        <p:attrNameLst>
                                          <p:attrName>ppt_h</p:attrName>
                                        </p:attrNameLst>
                                      </p:cBhvr>
                                      <p:tavLst>
                                        <p:tav tm="0">
                                          <p:val>
                                            <p:fltVal val="0"/>
                                          </p:val>
                                        </p:tav>
                                        <p:tav tm="100000">
                                          <p:val>
                                            <p:strVal val="#ppt_h"/>
                                          </p:val>
                                        </p:tav>
                                      </p:tavLst>
                                    </p:anim>
                                  </p:childTnLst>
                                </p:cTn>
                              </p:par>
                            </p:childTnLst>
                          </p:cTn>
                        </p:par>
                        <p:par>
                          <p:cTn id="24" fill="hold">
                            <p:stCondLst>
                              <p:cond delay="3000"/>
                            </p:stCondLst>
                            <p:childTnLst>
                              <p:par>
                                <p:cTn id="25" presetID="23" presetClass="entr" presetSubtype="16" fill="hold" grpId="5" nodeType="afterEffect">
                                  <p:stCondLst>
                                    <p:cond delay="0"/>
                                  </p:stCondLst>
                                  <p:iterate>
                                    <p:tmAbs val="0"/>
                                  </p:iterate>
                                  <p:childTnLst>
                                    <p:set>
                                      <p:cBhvr>
                                        <p:cTn id="26" fill="hold"/>
                                        <p:tgtEl>
                                          <p:spTgt spid="464"/>
                                        </p:tgtEl>
                                        <p:attrNameLst>
                                          <p:attrName>style.visibility</p:attrName>
                                        </p:attrNameLst>
                                      </p:cBhvr>
                                      <p:to>
                                        <p:strVal val="visible"/>
                                      </p:to>
                                    </p:set>
                                    <p:anim calcmode="lin" valueType="num">
                                      <p:cBhvr>
                                        <p:cTn id="27" dur="750" fill="hold"/>
                                        <p:tgtEl>
                                          <p:spTgt spid="464"/>
                                        </p:tgtEl>
                                        <p:attrNameLst>
                                          <p:attrName>ppt_w</p:attrName>
                                        </p:attrNameLst>
                                      </p:cBhvr>
                                      <p:tavLst>
                                        <p:tav tm="0">
                                          <p:val>
                                            <p:fltVal val="0"/>
                                          </p:val>
                                        </p:tav>
                                        <p:tav tm="100000">
                                          <p:val>
                                            <p:strVal val="#ppt_w"/>
                                          </p:val>
                                        </p:tav>
                                      </p:tavLst>
                                    </p:anim>
                                    <p:anim calcmode="lin" valueType="num">
                                      <p:cBhvr>
                                        <p:cTn id="28" dur="750" fill="hold"/>
                                        <p:tgtEl>
                                          <p:spTgt spid="464"/>
                                        </p:tgtEl>
                                        <p:attrNameLst>
                                          <p:attrName>ppt_h</p:attrName>
                                        </p:attrNameLst>
                                      </p:cBhvr>
                                      <p:tavLst>
                                        <p:tav tm="0">
                                          <p:val>
                                            <p:fltVal val="0"/>
                                          </p:val>
                                        </p:tav>
                                        <p:tav tm="100000">
                                          <p:val>
                                            <p:strVal val="#ppt_h"/>
                                          </p:val>
                                        </p:tav>
                                      </p:tavLst>
                                    </p:anim>
                                  </p:childTnLst>
                                </p:cTn>
                              </p:par>
                            </p:childTnLst>
                          </p:cTn>
                        </p:par>
                        <p:par>
                          <p:cTn id="29" fill="hold">
                            <p:stCondLst>
                              <p:cond delay="3750"/>
                            </p:stCondLst>
                            <p:childTnLst>
                              <p:par>
                                <p:cTn id="30" presetID="23" presetClass="entr" presetSubtype="16" fill="hold" grpId="6" nodeType="afterEffect">
                                  <p:stCondLst>
                                    <p:cond delay="0"/>
                                  </p:stCondLst>
                                  <p:iterate>
                                    <p:tmAbs val="0"/>
                                  </p:iterate>
                                  <p:childTnLst>
                                    <p:set>
                                      <p:cBhvr>
                                        <p:cTn id="31" fill="hold"/>
                                        <p:tgtEl>
                                          <p:spTgt spid="465"/>
                                        </p:tgtEl>
                                        <p:attrNameLst>
                                          <p:attrName>style.visibility</p:attrName>
                                        </p:attrNameLst>
                                      </p:cBhvr>
                                      <p:to>
                                        <p:strVal val="visible"/>
                                      </p:to>
                                    </p:set>
                                    <p:anim calcmode="lin" valueType="num">
                                      <p:cBhvr>
                                        <p:cTn id="32" dur="750" fill="hold"/>
                                        <p:tgtEl>
                                          <p:spTgt spid="465"/>
                                        </p:tgtEl>
                                        <p:attrNameLst>
                                          <p:attrName>ppt_w</p:attrName>
                                        </p:attrNameLst>
                                      </p:cBhvr>
                                      <p:tavLst>
                                        <p:tav tm="0">
                                          <p:val>
                                            <p:fltVal val="0"/>
                                          </p:val>
                                        </p:tav>
                                        <p:tav tm="100000">
                                          <p:val>
                                            <p:strVal val="#ppt_w"/>
                                          </p:val>
                                        </p:tav>
                                      </p:tavLst>
                                    </p:anim>
                                    <p:anim calcmode="lin" valueType="num">
                                      <p:cBhvr>
                                        <p:cTn id="33" dur="750" fill="hold"/>
                                        <p:tgtEl>
                                          <p:spTgt spid="465"/>
                                        </p:tgtEl>
                                        <p:attrNameLst>
                                          <p:attrName>ppt_h</p:attrName>
                                        </p:attrNameLst>
                                      </p:cBhvr>
                                      <p:tavLst>
                                        <p:tav tm="0">
                                          <p:val>
                                            <p:fltVal val="0"/>
                                          </p:val>
                                        </p:tav>
                                        <p:tav tm="100000">
                                          <p:val>
                                            <p:strVal val="#ppt_h"/>
                                          </p:val>
                                        </p:tav>
                                      </p:tavLst>
                                    </p:anim>
                                  </p:childTnLst>
                                </p:cTn>
                              </p:par>
                            </p:childTnLst>
                          </p:cTn>
                        </p:par>
                        <p:par>
                          <p:cTn id="34" fill="hold">
                            <p:stCondLst>
                              <p:cond delay="4500"/>
                            </p:stCondLst>
                            <p:childTnLst>
                              <p:par>
                                <p:cTn id="35" presetID="23" presetClass="entr" presetSubtype="16" fill="hold" grpId="7" nodeType="afterEffect">
                                  <p:stCondLst>
                                    <p:cond delay="0"/>
                                  </p:stCondLst>
                                  <p:iterate>
                                    <p:tmAbs val="0"/>
                                  </p:iterate>
                                  <p:childTnLst>
                                    <p:set>
                                      <p:cBhvr>
                                        <p:cTn id="36" fill="hold"/>
                                        <p:tgtEl>
                                          <p:spTgt spid="458"/>
                                        </p:tgtEl>
                                        <p:attrNameLst>
                                          <p:attrName>style.visibility</p:attrName>
                                        </p:attrNameLst>
                                      </p:cBhvr>
                                      <p:to>
                                        <p:strVal val="visible"/>
                                      </p:to>
                                    </p:set>
                                    <p:anim calcmode="lin" valueType="num">
                                      <p:cBhvr>
                                        <p:cTn id="37" dur="1000" fill="hold"/>
                                        <p:tgtEl>
                                          <p:spTgt spid="458"/>
                                        </p:tgtEl>
                                        <p:attrNameLst>
                                          <p:attrName>ppt_w</p:attrName>
                                        </p:attrNameLst>
                                      </p:cBhvr>
                                      <p:tavLst>
                                        <p:tav tm="0">
                                          <p:val>
                                            <p:fltVal val="0"/>
                                          </p:val>
                                        </p:tav>
                                        <p:tav tm="100000">
                                          <p:val>
                                            <p:strVal val="#ppt_w"/>
                                          </p:val>
                                        </p:tav>
                                      </p:tavLst>
                                    </p:anim>
                                    <p:anim calcmode="lin" valueType="num">
                                      <p:cBhvr>
                                        <p:cTn id="38" dur="1000" fill="hold"/>
                                        <p:tgtEl>
                                          <p:spTgt spid="458"/>
                                        </p:tgtEl>
                                        <p:attrNameLst>
                                          <p:attrName>ppt_h</p:attrName>
                                        </p:attrNameLst>
                                      </p:cBhvr>
                                      <p:tavLst>
                                        <p:tav tm="0">
                                          <p:val>
                                            <p:fltVal val="0"/>
                                          </p:val>
                                        </p:tav>
                                        <p:tav tm="100000">
                                          <p:val>
                                            <p:strVal val="#ppt_h"/>
                                          </p:val>
                                        </p:tav>
                                      </p:tavLst>
                                    </p:anim>
                                  </p:childTnLst>
                                </p:cTn>
                              </p:par>
                            </p:childTnLst>
                          </p:cTn>
                        </p:par>
                        <p:par>
                          <p:cTn id="39" fill="hold">
                            <p:stCondLst>
                              <p:cond delay="5500"/>
                            </p:stCondLst>
                            <p:childTnLst>
                              <p:par>
                                <p:cTn id="40" presetID="23" presetClass="entr" presetSubtype="16" fill="hold" grpId="8" nodeType="afterEffect">
                                  <p:stCondLst>
                                    <p:cond delay="0"/>
                                  </p:stCondLst>
                                  <p:iterate>
                                    <p:tmAbs val="0"/>
                                  </p:iterate>
                                  <p:childTnLst>
                                    <p:set>
                                      <p:cBhvr>
                                        <p:cTn id="41" fill="hold"/>
                                        <p:tgtEl>
                                          <p:spTgt spid="460"/>
                                        </p:tgtEl>
                                        <p:attrNameLst>
                                          <p:attrName>style.visibility</p:attrName>
                                        </p:attrNameLst>
                                      </p:cBhvr>
                                      <p:to>
                                        <p:strVal val="visible"/>
                                      </p:to>
                                    </p:set>
                                    <p:anim calcmode="lin" valueType="num">
                                      <p:cBhvr>
                                        <p:cTn id="42" dur="1000" fill="hold"/>
                                        <p:tgtEl>
                                          <p:spTgt spid="460"/>
                                        </p:tgtEl>
                                        <p:attrNameLst>
                                          <p:attrName>ppt_w</p:attrName>
                                        </p:attrNameLst>
                                      </p:cBhvr>
                                      <p:tavLst>
                                        <p:tav tm="0">
                                          <p:val>
                                            <p:fltVal val="0"/>
                                          </p:val>
                                        </p:tav>
                                        <p:tav tm="100000">
                                          <p:val>
                                            <p:strVal val="#ppt_w"/>
                                          </p:val>
                                        </p:tav>
                                      </p:tavLst>
                                    </p:anim>
                                    <p:anim calcmode="lin" valueType="num">
                                      <p:cBhvr>
                                        <p:cTn id="43" dur="1000" fill="hold"/>
                                        <p:tgtEl>
                                          <p:spTgt spid="460"/>
                                        </p:tgtEl>
                                        <p:attrNameLst>
                                          <p:attrName>ppt_h</p:attrName>
                                        </p:attrNameLst>
                                      </p:cBhvr>
                                      <p:tavLst>
                                        <p:tav tm="0">
                                          <p:val>
                                            <p:fltVal val="0"/>
                                          </p:val>
                                        </p:tav>
                                        <p:tav tm="100000">
                                          <p:val>
                                            <p:strVal val="#ppt_h"/>
                                          </p:val>
                                        </p:tav>
                                      </p:tavLst>
                                    </p:anim>
                                  </p:childTnLst>
                                </p:cTn>
                              </p:par>
                            </p:childTnLst>
                          </p:cTn>
                        </p:par>
                        <p:par>
                          <p:cTn id="44" fill="hold">
                            <p:stCondLst>
                              <p:cond delay="6500"/>
                            </p:stCondLst>
                            <p:childTnLst>
                              <p:par>
                                <p:cTn id="45" presetID="23" presetClass="entr" presetSubtype="16" fill="hold" grpId="9" nodeType="afterEffect">
                                  <p:stCondLst>
                                    <p:cond delay="0"/>
                                  </p:stCondLst>
                                  <p:iterate>
                                    <p:tmAbs val="0"/>
                                  </p:iterate>
                                  <p:childTnLst>
                                    <p:set>
                                      <p:cBhvr>
                                        <p:cTn id="46" fill="hold"/>
                                        <p:tgtEl>
                                          <p:spTgt spid="459"/>
                                        </p:tgtEl>
                                        <p:attrNameLst>
                                          <p:attrName>style.visibility</p:attrName>
                                        </p:attrNameLst>
                                      </p:cBhvr>
                                      <p:to>
                                        <p:strVal val="visible"/>
                                      </p:to>
                                    </p:set>
                                    <p:anim calcmode="lin" valueType="num">
                                      <p:cBhvr>
                                        <p:cTn id="47" dur="750" fill="hold"/>
                                        <p:tgtEl>
                                          <p:spTgt spid="459"/>
                                        </p:tgtEl>
                                        <p:attrNameLst>
                                          <p:attrName>ppt_w</p:attrName>
                                        </p:attrNameLst>
                                      </p:cBhvr>
                                      <p:tavLst>
                                        <p:tav tm="0">
                                          <p:val>
                                            <p:fltVal val="0"/>
                                          </p:val>
                                        </p:tav>
                                        <p:tav tm="100000">
                                          <p:val>
                                            <p:strVal val="#ppt_w"/>
                                          </p:val>
                                        </p:tav>
                                      </p:tavLst>
                                    </p:anim>
                                    <p:anim calcmode="lin" valueType="num">
                                      <p:cBhvr>
                                        <p:cTn id="48" dur="750" fill="hold"/>
                                        <p:tgtEl>
                                          <p:spTgt spid="459"/>
                                        </p:tgtEl>
                                        <p:attrNameLst>
                                          <p:attrName>ppt_h</p:attrName>
                                        </p:attrNameLst>
                                      </p:cBhvr>
                                      <p:tavLst>
                                        <p:tav tm="0">
                                          <p:val>
                                            <p:fltVal val="0"/>
                                          </p:val>
                                        </p:tav>
                                        <p:tav tm="100000">
                                          <p:val>
                                            <p:strVal val="#ppt_h"/>
                                          </p:val>
                                        </p:tav>
                                      </p:tavLst>
                                    </p:anim>
                                  </p:childTnLst>
                                </p:cTn>
                              </p:par>
                            </p:childTnLst>
                          </p:cTn>
                        </p:par>
                        <p:par>
                          <p:cTn id="49" fill="hold">
                            <p:stCondLst>
                              <p:cond delay="7250"/>
                            </p:stCondLst>
                            <p:childTnLst>
                              <p:par>
                                <p:cTn id="50" presetID="23" presetClass="entr" presetSubtype="16" fill="hold" grpId="10" nodeType="afterEffect">
                                  <p:stCondLst>
                                    <p:cond delay="0"/>
                                  </p:stCondLst>
                                  <p:iterate>
                                    <p:tmAbs val="0"/>
                                  </p:iterate>
                                  <p:childTnLst>
                                    <p:set>
                                      <p:cBhvr>
                                        <p:cTn id="51" fill="hold"/>
                                        <p:tgtEl>
                                          <p:spTgt spid="461"/>
                                        </p:tgtEl>
                                        <p:attrNameLst>
                                          <p:attrName>style.visibility</p:attrName>
                                        </p:attrNameLst>
                                      </p:cBhvr>
                                      <p:to>
                                        <p:strVal val="visible"/>
                                      </p:to>
                                    </p:set>
                                    <p:anim calcmode="lin" valueType="num">
                                      <p:cBhvr>
                                        <p:cTn id="52" dur="750" fill="hold"/>
                                        <p:tgtEl>
                                          <p:spTgt spid="461"/>
                                        </p:tgtEl>
                                        <p:attrNameLst>
                                          <p:attrName>ppt_w</p:attrName>
                                        </p:attrNameLst>
                                      </p:cBhvr>
                                      <p:tavLst>
                                        <p:tav tm="0">
                                          <p:val>
                                            <p:fltVal val="0"/>
                                          </p:val>
                                        </p:tav>
                                        <p:tav tm="100000">
                                          <p:val>
                                            <p:strVal val="#ppt_w"/>
                                          </p:val>
                                        </p:tav>
                                      </p:tavLst>
                                    </p:anim>
                                    <p:anim calcmode="lin" valueType="num">
                                      <p:cBhvr>
                                        <p:cTn id="53" dur="750" fill="hold"/>
                                        <p:tgtEl>
                                          <p:spTgt spid="461"/>
                                        </p:tgtEl>
                                        <p:attrNameLst>
                                          <p:attrName>ppt_h</p:attrName>
                                        </p:attrNameLst>
                                      </p:cBhvr>
                                      <p:tavLst>
                                        <p:tav tm="0">
                                          <p:val>
                                            <p:fltVal val="0"/>
                                          </p:val>
                                        </p:tav>
                                        <p:tav tm="100000">
                                          <p:val>
                                            <p:strVal val="#ppt_h"/>
                                          </p:val>
                                        </p:tav>
                                      </p:tavLst>
                                    </p:anim>
                                  </p:childTnLst>
                                </p:cTn>
                              </p:par>
                            </p:childTnLst>
                          </p:cTn>
                        </p:par>
                        <p:par>
                          <p:cTn id="54" fill="hold">
                            <p:stCondLst>
                              <p:cond delay="8000"/>
                            </p:stCondLst>
                            <p:childTnLst>
                              <p:par>
                                <p:cTn id="55" presetID="23" presetClass="entr" presetSubtype="16" fill="hold" grpId="11" nodeType="afterEffect">
                                  <p:stCondLst>
                                    <p:cond delay="0"/>
                                  </p:stCondLst>
                                  <p:iterate>
                                    <p:tmAbs val="0"/>
                                  </p:iterate>
                                  <p:childTnLst>
                                    <p:set>
                                      <p:cBhvr>
                                        <p:cTn id="56" fill="hold"/>
                                        <p:tgtEl>
                                          <p:spTgt spid="457"/>
                                        </p:tgtEl>
                                        <p:attrNameLst>
                                          <p:attrName>style.visibility</p:attrName>
                                        </p:attrNameLst>
                                      </p:cBhvr>
                                      <p:to>
                                        <p:strVal val="visible"/>
                                      </p:to>
                                    </p:set>
                                    <p:anim calcmode="lin" valueType="num">
                                      <p:cBhvr>
                                        <p:cTn id="57" dur="750" fill="hold"/>
                                        <p:tgtEl>
                                          <p:spTgt spid="457"/>
                                        </p:tgtEl>
                                        <p:attrNameLst>
                                          <p:attrName>ppt_w</p:attrName>
                                        </p:attrNameLst>
                                      </p:cBhvr>
                                      <p:tavLst>
                                        <p:tav tm="0">
                                          <p:val>
                                            <p:fltVal val="0"/>
                                          </p:val>
                                        </p:tav>
                                        <p:tav tm="100000">
                                          <p:val>
                                            <p:strVal val="#ppt_w"/>
                                          </p:val>
                                        </p:tav>
                                      </p:tavLst>
                                    </p:anim>
                                    <p:anim calcmode="lin" valueType="num">
                                      <p:cBhvr>
                                        <p:cTn id="58" dur="750" fill="hold"/>
                                        <p:tgtEl>
                                          <p:spTgt spid="45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5" grpId="1" animBg="1" advAuto="0"/>
      <p:bldP spid="456" grpId="2" animBg="1" advAuto="0"/>
      <p:bldP spid="457" grpId="11" animBg="1" advAuto="0"/>
      <p:bldP spid="458" grpId="7" animBg="1" advAuto="0"/>
      <p:bldP spid="459" grpId="9" animBg="1" advAuto="0"/>
      <p:bldP spid="460" grpId="8" animBg="1" advAuto="0"/>
      <p:bldP spid="461" grpId="10" animBg="1" advAuto="0"/>
      <p:bldP spid="462" grpId="3" animBg="1" advAuto="0"/>
      <p:bldP spid="463" grpId="4" animBg="1" advAuto="0"/>
      <p:bldP spid="464" grpId="5" animBg="1" advAuto="0"/>
      <p:bldP spid="465" grpId="6"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9" name="Shape 469"/>
          <p:cNvSpPr>
            <a:spLocks noGrp="1"/>
          </p:cNvSpPr>
          <p:nvPr>
            <p:ph type="ctrTitle" idx="4294967295"/>
          </p:nvPr>
        </p:nvSpPr>
        <p:spPr>
          <a:xfrm>
            <a:off x="5976282" y="1142460"/>
            <a:ext cx="12431435" cy="1296555"/>
          </a:xfrm>
          <a:prstGeom prst="rect">
            <a:avLst/>
          </a:prstGeom>
        </p:spPr>
        <p:txBody>
          <a:bodyPr/>
          <a:lstStyle>
            <a:lvl1pPr>
              <a:defRPr sz="9000">
                <a:solidFill>
                  <a:srgbClr val="FFFFFF"/>
                </a:solidFill>
              </a:defRPr>
            </a:lvl1pPr>
          </a:lstStyle>
          <a:p>
            <a:r>
              <a:t>NgModules: example</a:t>
            </a:r>
          </a:p>
        </p:txBody>
      </p:sp>
      <p:sp>
        <p:nvSpPr>
          <p:cNvPr id="470" name="Shape 470"/>
          <p:cNvSpPr/>
          <p:nvPr/>
        </p:nvSpPr>
        <p:spPr>
          <a:xfrm>
            <a:off x="753775" y="10691675"/>
            <a:ext cx="293371" cy="63310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sz="4700"/>
            </a:lvl1pPr>
          </a:lstStyle>
          <a:p>
            <a:r>
              <a:t> </a:t>
            </a:r>
          </a:p>
        </p:txBody>
      </p:sp>
      <p:sp>
        <p:nvSpPr>
          <p:cNvPr id="471" name="Shape 471"/>
          <p:cNvSpPr/>
          <p:nvPr/>
        </p:nvSpPr>
        <p:spPr>
          <a:xfrm>
            <a:off x="2227884" y="3213499"/>
            <a:ext cx="11071036" cy="1017391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pPr>
              <a:defRPr sz="3900"/>
            </a:pPr>
            <a:r>
              <a:rPr>
                <a:solidFill>
                  <a:srgbClr val="ACD364"/>
                </a:solidFill>
              </a:rPr>
              <a:t>@NgModule</a:t>
            </a:r>
            <a:r>
              <a:t>({</a:t>
            </a:r>
          </a:p>
          <a:p>
            <a:pPr>
              <a:defRPr sz="3900"/>
            </a:pPr>
            <a:r>
              <a:t>  declarations: [</a:t>
            </a:r>
          </a:p>
          <a:p>
            <a:pPr>
              <a:defRPr sz="3900"/>
            </a:pPr>
            <a:r>
              <a:t>    ...components</a:t>
            </a:r>
          </a:p>
          <a:p>
            <a:pPr>
              <a:defRPr sz="3900"/>
            </a:pPr>
            <a:r>
              <a:t>  ],</a:t>
            </a:r>
          </a:p>
          <a:p>
            <a:pPr>
              <a:defRPr sz="3900"/>
            </a:pPr>
            <a:r>
              <a:t>  imports: [</a:t>
            </a:r>
          </a:p>
          <a:p>
            <a:pPr>
              <a:defRPr sz="3900"/>
            </a:pPr>
            <a:r>
              <a:t>    CommonModule,</a:t>
            </a:r>
          </a:p>
          <a:p>
            <a:pPr>
              <a:defRPr sz="3900"/>
            </a:pPr>
            <a:r>
              <a:t>    FormsModule,</a:t>
            </a:r>
          </a:p>
          <a:p>
            <a:pPr>
              <a:defRPr sz="3900"/>
            </a:pPr>
            <a:r>
              <a:t>    ...material</a:t>
            </a:r>
          </a:p>
          <a:p>
            <a:pPr>
              <a:defRPr sz="3900"/>
            </a:pPr>
            <a:r>
              <a:t>  ],</a:t>
            </a:r>
          </a:p>
          <a:p>
            <a:pPr>
              <a:defRPr sz="3900"/>
            </a:pPr>
            <a:r>
              <a:t>  exports: [</a:t>
            </a:r>
          </a:p>
          <a:p>
            <a:pPr>
              <a:defRPr sz="3900"/>
            </a:pPr>
            <a:r>
              <a:t>    ChatPageComponent</a:t>
            </a:r>
          </a:p>
          <a:p>
            <a:pPr>
              <a:defRPr sz="3900"/>
            </a:pPr>
            <a:r>
              <a:t>  ]</a:t>
            </a:r>
          </a:p>
          <a:p>
            <a:pPr>
              <a:defRPr sz="3900"/>
            </a:pPr>
            <a:r>
              <a:t>})</a:t>
            </a:r>
          </a:p>
          <a:p>
            <a:pPr>
              <a:defRPr sz="3900"/>
            </a:pPr>
            <a:r>
              <a:t>export class ChatModule {}</a:t>
            </a:r>
          </a:p>
        </p:txBody>
      </p:sp>
      <p:sp>
        <p:nvSpPr>
          <p:cNvPr id="472" name="Shape 472"/>
          <p:cNvSpPr/>
          <p:nvPr/>
        </p:nvSpPr>
        <p:spPr>
          <a:xfrm>
            <a:off x="8756360" y="9737335"/>
            <a:ext cx="5056552"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73" name="Shape 473"/>
          <p:cNvSpPr/>
          <p:nvPr/>
        </p:nvSpPr>
        <p:spPr>
          <a:xfrm>
            <a:off x="14302516" y="8886530"/>
            <a:ext cx="7870747" cy="170161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100000"/>
              </a:lnSpc>
              <a:defRPr sz="4500">
                <a:latin typeface="Gotham Book"/>
                <a:ea typeface="Gotham Book"/>
                <a:cs typeface="Gotham Book"/>
                <a:sym typeface="Gotham Book"/>
              </a:defRPr>
            </a:lvl1pPr>
          </a:lstStyle>
          <a:p>
            <a:r>
              <a:t>Which components are you using outside of this module?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471"/>
                                        </p:tgtEl>
                                        <p:attrNameLst>
                                          <p:attrName>style.visibility</p:attrName>
                                        </p:attrNameLst>
                                      </p:cBhvr>
                                      <p:to>
                                        <p:strVal val="visible"/>
                                      </p:to>
                                    </p:set>
                                    <p:anim calcmode="lin" valueType="num">
                                      <p:cBhvr>
                                        <p:cTn id="7" dur="500" fill="hold"/>
                                        <p:tgtEl>
                                          <p:spTgt spid="471"/>
                                        </p:tgtEl>
                                        <p:attrNameLst>
                                          <p:attrName>ppt_w</p:attrName>
                                        </p:attrNameLst>
                                      </p:cBhvr>
                                      <p:tavLst>
                                        <p:tav tm="0">
                                          <p:val>
                                            <p:fltVal val="0"/>
                                          </p:val>
                                        </p:tav>
                                        <p:tav tm="100000">
                                          <p:val>
                                            <p:strVal val="#ppt_w"/>
                                          </p:val>
                                        </p:tav>
                                      </p:tavLst>
                                    </p:anim>
                                    <p:anim calcmode="lin" valueType="num">
                                      <p:cBhvr>
                                        <p:cTn id="8" dur="500" fill="hold"/>
                                        <p:tgtEl>
                                          <p:spTgt spid="471"/>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2" presetClass="entr" presetSubtype="8" fill="hold" grpId="2" nodeType="afterEffect">
                                  <p:stCondLst>
                                    <p:cond delay="0"/>
                                  </p:stCondLst>
                                  <p:iterate>
                                    <p:tmAbs val="0"/>
                                  </p:iterate>
                                  <p:childTnLst>
                                    <p:set>
                                      <p:cBhvr>
                                        <p:cTn id="11" fill="hold"/>
                                        <p:tgtEl>
                                          <p:spTgt spid="472"/>
                                        </p:tgtEl>
                                        <p:attrNameLst>
                                          <p:attrName>style.visibility</p:attrName>
                                        </p:attrNameLst>
                                      </p:cBhvr>
                                      <p:to>
                                        <p:strVal val="visible"/>
                                      </p:to>
                                    </p:set>
                                    <p:animEffect transition="in" filter="wipe(left)">
                                      <p:cBhvr>
                                        <p:cTn id="12" dur="1000"/>
                                        <p:tgtEl>
                                          <p:spTgt spid="472"/>
                                        </p:tgtEl>
                                      </p:cBhvr>
                                    </p:animEffect>
                                  </p:childTnLst>
                                </p:cTn>
                              </p:par>
                            </p:childTnLst>
                          </p:cTn>
                        </p:par>
                        <p:par>
                          <p:cTn id="13" fill="hold">
                            <p:stCondLst>
                              <p:cond delay="1500"/>
                            </p:stCondLst>
                            <p:childTnLst>
                              <p:par>
                                <p:cTn id="14" presetID="23" presetClass="entr" presetSubtype="16" fill="hold" grpId="3" nodeType="afterEffect">
                                  <p:stCondLst>
                                    <p:cond delay="0"/>
                                  </p:stCondLst>
                                  <p:iterate>
                                    <p:tmAbs val="0"/>
                                  </p:iterate>
                                  <p:childTnLst>
                                    <p:set>
                                      <p:cBhvr>
                                        <p:cTn id="15" fill="hold"/>
                                        <p:tgtEl>
                                          <p:spTgt spid="473"/>
                                        </p:tgtEl>
                                        <p:attrNameLst>
                                          <p:attrName>style.visibility</p:attrName>
                                        </p:attrNameLst>
                                      </p:cBhvr>
                                      <p:to>
                                        <p:strVal val="visible"/>
                                      </p:to>
                                    </p:set>
                                    <p:anim calcmode="lin" valueType="num">
                                      <p:cBhvr>
                                        <p:cTn id="16" dur="750" fill="hold"/>
                                        <p:tgtEl>
                                          <p:spTgt spid="473"/>
                                        </p:tgtEl>
                                        <p:attrNameLst>
                                          <p:attrName>ppt_w</p:attrName>
                                        </p:attrNameLst>
                                      </p:cBhvr>
                                      <p:tavLst>
                                        <p:tav tm="0">
                                          <p:val>
                                            <p:fltVal val="0"/>
                                          </p:val>
                                        </p:tav>
                                        <p:tav tm="100000">
                                          <p:val>
                                            <p:strVal val="#ppt_w"/>
                                          </p:val>
                                        </p:tav>
                                      </p:tavLst>
                                    </p:anim>
                                    <p:anim calcmode="lin" valueType="num">
                                      <p:cBhvr>
                                        <p:cTn id="17" dur="750" fill="hold"/>
                                        <p:tgtEl>
                                          <p:spTgt spid="47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 grpId="1" animBg="1" advAuto="0"/>
      <p:bldP spid="472" grpId="2" animBg="1" advAuto="0"/>
      <p:bldP spid="473" grpId="3"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 name="Shape 475"/>
          <p:cNvSpPr>
            <a:spLocks noGrp="1"/>
          </p:cNvSpPr>
          <p:nvPr>
            <p:ph type="ctrTitle" idx="4294967295"/>
          </p:nvPr>
        </p:nvSpPr>
        <p:spPr>
          <a:xfrm>
            <a:off x="5976282" y="1142460"/>
            <a:ext cx="12431435" cy="1296555"/>
          </a:xfrm>
          <a:prstGeom prst="rect">
            <a:avLst/>
          </a:prstGeom>
        </p:spPr>
        <p:txBody>
          <a:bodyPr/>
          <a:lstStyle>
            <a:lvl1pPr defTabSz="709930">
              <a:defRPr sz="7740">
                <a:solidFill>
                  <a:srgbClr val="FFFFFF"/>
                </a:solidFill>
              </a:defRPr>
            </a:lvl1pPr>
          </a:lstStyle>
          <a:p>
            <a:r>
              <a:t>NgModules: lazy loading</a:t>
            </a:r>
          </a:p>
        </p:txBody>
      </p:sp>
      <p:pic>
        <p:nvPicPr>
          <p:cNvPr id="476" name="manager.png"/>
          <p:cNvPicPr>
            <a:picLocks noChangeAspect="1"/>
          </p:cNvPicPr>
          <p:nvPr/>
        </p:nvPicPr>
        <p:blipFill>
          <a:blip r:embed="rId3">
            <a:extLst/>
          </a:blip>
          <a:stretch>
            <a:fillRect/>
          </a:stretch>
        </p:blipFill>
        <p:spPr>
          <a:xfrm>
            <a:off x="1156243" y="5947630"/>
            <a:ext cx="2466050" cy="2466050"/>
          </a:xfrm>
          <a:prstGeom prst="rect">
            <a:avLst/>
          </a:prstGeom>
          <a:ln w="12700">
            <a:miter lim="400000"/>
          </a:ln>
        </p:spPr>
      </p:pic>
      <p:sp>
        <p:nvSpPr>
          <p:cNvPr id="477" name="Shape 477"/>
          <p:cNvSpPr/>
          <p:nvPr/>
        </p:nvSpPr>
        <p:spPr>
          <a:xfrm>
            <a:off x="4011547" y="7180654"/>
            <a:ext cx="4487402"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78" name="Shape 478"/>
          <p:cNvSpPr/>
          <p:nvPr/>
        </p:nvSpPr>
        <p:spPr>
          <a:xfrm>
            <a:off x="3661107" y="6161745"/>
            <a:ext cx="5694408" cy="60941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100000"/>
              </a:lnSpc>
              <a:defRPr sz="4500">
                <a:latin typeface="Gotham Book"/>
                <a:ea typeface="Gotham Book"/>
                <a:cs typeface="Gotham Book"/>
                <a:sym typeface="Gotham Book"/>
              </a:defRPr>
            </a:lvl1pPr>
          </a:lstStyle>
          <a:p>
            <a:r>
              <a:t>navigates to /chat</a:t>
            </a:r>
          </a:p>
        </p:txBody>
      </p:sp>
      <p:sp>
        <p:nvSpPr>
          <p:cNvPr id="479" name="Shape 479"/>
          <p:cNvSpPr/>
          <p:nvPr/>
        </p:nvSpPr>
        <p:spPr>
          <a:xfrm>
            <a:off x="9645539" y="6148689"/>
            <a:ext cx="5092922" cy="2063932"/>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Router</a:t>
            </a:r>
          </a:p>
        </p:txBody>
      </p:sp>
      <p:sp>
        <p:nvSpPr>
          <p:cNvPr id="480" name="Shape 480"/>
          <p:cNvSpPr/>
          <p:nvPr/>
        </p:nvSpPr>
        <p:spPr>
          <a:xfrm>
            <a:off x="18395359" y="6148689"/>
            <a:ext cx="5092922" cy="2063932"/>
          </a:xfrm>
          <a:prstGeom prst="roundRect">
            <a:avLst>
              <a:gd name="adj" fmla="val 15000"/>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ChatModule</a:t>
            </a:r>
          </a:p>
        </p:txBody>
      </p:sp>
      <p:sp>
        <p:nvSpPr>
          <p:cNvPr id="481" name="Shape 481"/>
          <p:cNvSpPr/>
          <p:nvPr/>
        </p:nvSpPr>
        <p:spPr>
          <a:xfrm>
            <a:off x="15423751" y="7180654"/>
            <a:ext cx="2286317"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82" name="Shape 482"/>
          <p:cNvSpPr/>
          <p:nvPr/>
        </p:nvSpPr>
        <p:spPr>
          <a:xfrm>
            <a:off x="15680942" y="6161745"/>
            <a:ext cx="1771935" cy="60941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nSpc>
                <a:spcPct val="100000"/>
              </a:lnSpc>
              <a:defRPr sz="4500">
                <a:latin typeface="Gotham Book"/>
                <a:ea typeface="Gotham Book"/>
                <a:cs typeface="Gotham Book"/>
                <a:sym typeface="Gotham Book"/>
              </a:defRPr>
            </a:lvl1pPr>
          </a:lstStyle>
          <a:p>
            <a:r>
              <a:t>loads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476"/>
                                        </p:tgtEl>
                                        <p:attrNameLst>
                                          <p:attrName>style.visibility</p:attrName>
                                        </p:attrNameLst>
                                      </p:cBhvr>
                                      <p:to>
                                        <p:strVal val="visible"/>
                                      </p:to>
                                    </p:set>
                                    <p:anim calcmode="lin" valueType="num">
                                      <p:cBhvr>
                                        <p:cTn id="7" dur="750" fill="hold"/>
                                        <p:tgtEl>
                                          <p:spTgt spid="476"/>
                                        </p:tgtEl>
                                        <p:attrNameLst>
                                          <p:attrName>ppt_w</p:attrName>
                                        </p:attrNameLst>
                                      </p:cBhvr>
                                      <p:tavLst>
                                        <p:tav tm="0">
                                          <p:val>
                                            <p:fltVal val="0"/>
                                          </p:val>
                                        </p:tav>
                                        <p:tav tm="100000">
                                          <p:val>
                                            <p:strVal val="#ppt_w"/>
                                          </p:val>
                                        </p:tav>
                                      </p:tavLst>
                                    </p:anim>
                                    <p:anim calcmode="lin" valueType="num">
                                      <p:cBhvr>
                                        <p:cTn id="8" dur="750" fill="hold"/>
                                        <p:tgtEl>
                                          <p:spTgt spid="476"/>
                                        </p:tgtEl>
                                        <p:attrNameLst>
                                          <p:attrName>ppt_h</p:attrName>
                                        </p:attrNameLst>
                                      </p:cBhvr>
                                      <p:tavLst>
                                        <p:tav tm="0">
                                          <p:val>
                                            <p:fltVal val="0"/>
                                          </p:val>
                                        </p:tav>
                                        <p:tav tm="100000">
                                          <p:val>
                                            <p:strVal val="#ppt_h"/>
                                          </p:val>
                                        </p:tav>
                                      </p:tavLst>
                                    </p:anim>
                                  </p:childTnLst>
                                </p:cTn>
                              </p:par>
                            </p:childTnLst>
                          </p:cTn>
                        </p:par>
                        <p:par>
                          <p:cTn id="9" fill="hold">
                            <p:stCondLst>
                              <p:cond delay="750"/>
                            </p:stCondLst>
                            <p:childTnLst>
                              <p:par>
                                <p:cTn id="10" presetID="22" presetClass="entr" presetSubtype="8" fill="hold" grpId="2" nodeType="afterEffect">
                                  <p:stCondLst>
                                    <p:cond delay="0"/>
                                  </p:stCondLst>
                                  <p:iterate>
                                    <p:tmAbs val="0"/>
                                  </p:iterate>
                                  <p:childTnLst>
                                    <p:set>
                                      <p:cBhvr>
                                        <p:cTn id="11" fill="hold"/>
                                        <p:tgtEl>
                                          <p:spTgt spid="477"/>
                                        </p:tgtEl>
                                        <p:attrNameLst>
                                          <p:attrName>style.visibility</p:attrName>
                                        </p:attrNameLst>
                                      </p:cBhvr>
                                      <p:to>
                                        <p:strVal val="visible"/>
                                      </p:to>
                                    </p:set>
                                    <p:animEffect transition="in" filter="wipe(left)">
                                      <p:cBhvr>
                                        <p:cTn id="12" dur="1000"/>
                                        <p:tgtEl>
                                          <p:spTgt spid="477"/>
                                        </p:tgtEl>
                                      </p:cBhvr>
                                    </p:animEffect>
                                  </p:childTnLst>
                                </p:cTn>
                              </p:par>
                            </p:childTnLst>
                          </p:cTn>
                        </p:par>
                        <p:par>
                          <p:cTn id="13" fill="hold">
                            <p:stCondLst>
                              <p:cond delay="1750"/>
                            </p:stCondLst>
                            <p:childTnLst>
                              <p:par>
                                <p:cTn id="14" presetID="22" presetClass="entr" presetSubtype="8" fill="hold" grpId="3" nodeType="afterEffect">
                                  <p:stCondLst>
                                    <p:cond delay="0"/>
                                  </p:stCondLst>
                                  <p:iterate>
                                    <p:tmAbs val="0"/>
                                  </p:iterate>
                                  <p:childTnLst>
                                    <p:set>
                                      <p:cBhvr>
                                        <p:cTn id="15" fill="hold"/>
                                        <p:tgtEl>
                                          <p:spTgt spid="478"/>
                                        </p:tgtEl>
                                        <p:attrNameLst>
                                          <p:attrName>style.visibility</p:attrName>
                                        </p:attrNameLst>
                                      </p:cBhvr>
                                      <p:to>
                                        <p:strVal val="visible"/>
                                      </p:to>
                                    </p:set>
                                    <p:animEffect transition="in" filter="wipe(left)">
                                      <p:cBhvr>
                                        <p:cTn id="16" dur="750"/>
                                        <p:tgtEl>
                                          <p:spTgt spid="478"/>
                                        </p:tgtEl>
                                      </p:cBhvr>
                                    </p:animEffect>
                                  </p:childTnLst>
                                </p:cTn>
                              </p:par>
                            </p:childTnLst>
                          </p:cTn>
                        </p:par>
                        <p:par>
                          <p:cTn id="17" fill="hold">
                            <p:stCondLst>
                              <p:cond delay="2500"/>
                            </p:stCondLst>
                            <p:childTnLst>
                              <p:par>
                                <p:cTn id="18" presetID="23" presetClass="entr" presetSubtype="16" fill="hold" grpId="4" nodeType="afterEffect">
                                  <p:stCondLst>
                                    <p:cond delay="0"/>
                                  </p:stCondLst>
                                  <p:iterate>
                                    <p:tmAbs val="0"/>
                                  </p:iterate>
                                  <p:childTnLst>
                                    <p:set>
                                      <p:cBhvr>
                                        <p:cTn id="19" fill="hold"/>
                                        <p:tgtEl>
                                          <p:spTgt spid="479"/>
                                        </p:tgtEl>
                                        <p:attrNameLst>
                                          <p:attrName>style.visibility</p:attrName>
                                        </p:attrNameLst>
                                      </p:cBhvr>
                                      <p:to>
                                        <p:strVal val="visible"/>
                                      </p:to>
                                    </p:set>
                                    <p:anim calcmode="lin" valueType="num">
                                      <p:cBhvr>
                                        <p:cTn id="20" dur="750" fill="hold"/>
                                        <p:tgtEl>
                                          <p:spTgt spid="479"/>
                                        </p:tgtEl>
                                        <p:attrNameLst>
                                          <p:attrName>ppt_w</p:attrName>
                                        </p:attrNameLst>
                                      </p:cBhvr>
                                      <p:tavLst>
                                        <p:tav tm="0">
                                          <p:val>
                                            <p:fltVal val="0"/>
                                          </p:val>
                                        </p:tav>
                                        <p:tav tm="100000">
                                          <p:val>
                                            <p:strVal val="#ppt_w"/>
                                          </p:val>
                                        </p:tav>
                                      </p:tavLst>
                                    </p:anim>
                                    <p:anim calcmode="lin" valueType="num">
                                      <p:cBhvr>
                                        <p:cTn id="21" dur="750" fill="hold"/>
                                        <p:tgtEl>
                                          <p:spTgt spid="479"/>
                                        </p:tgtEl>
                                        <p:attrNameLst>
                                          <p:attrName>ppt_h</p:attrName>
                                        </p:attrNameLst>
                                      </p:cBhvr>
                                      <p:tavLst>
                                        <p:tav tm="0">
                                          <p:val>
                                            <p:fltVal val="0"/>
                                          </p:val>
                                        </p:tav>
                                        <p:tav tm="100000">
                                          <p:val>
                                            <p:strVal val="#ppt_h"/>
                                          </p:val>
                                        </p:tav>
                                      </p:tavLst>
                                    </p:anim>
                                  </p:childTnLst>
                                </p:cTn>
                              </p:par>
                            </p:childTnLst>
                          </p:cTn>
                        </p:par>
                        <p:par>
                          <p:cTn id="22" fill="hold">
                            <p:stCondLst>
                              <p:cond delay="3250"/>
                            </p:stCondLst>
                            <p:childTnLst>
                              <p:par>
                                <p:cTn id="23" presetID="22" presetClass="entr" presetSubtype="8" fill="hold" grpId="5" nodeType="afterEffect">
                                  <p:stCondLst>
                                    <p:cond delay="0"/>
                                  </p:stCondLst>
                                  <p:iterate>
                                    <p:tmAbs val="0"/>
                                  </p:iterate>
                                  <p:childTnLst>
                                    <p:set>
                                      <p:cBhvr>
                                        <p:cTn id="24" fill="hold"/>
                                        <p:tgtEl>
                                          <p:spTgt spid="481"/>
                                        </p:tgtEl>
                                        <p:attrNameLst>
                                          <p:attrName>style.visibility</p:attrName>
                                        </p:attrNameLst>
                                      </p:cBhvr>
                                      <p:to>
                                        <p:strVal val="visible"/>
                                      </p:to>
                                    </p:set>
                                    <p:animEffect transition="in" filter="wipe(left)">
                                      <p:cBhvr>
                                        <p:cTn id="25" dur="1000"/>
                                        <p:tgtEl>
                                          <p:spTgt spid="481"/>
                                        </p:tgtEl>
                                      </p:cBhvr>
                                    </p:animEffect>
                                  </p:childTnLst>
                                </p:cTn>
                              </p:par>
                            </p:childTnLst>
                          </p:cTn>
                        </p:par>
                        <p:par>
                          <p:cTn id="26" fill="hold">
                            <p:stCondLst>
                              <p:cond delay="4250"/>
                            </p:stCondLst>
                            <p:childTnLst>
                              <p:par>
                                <p:cTn id="27" presetID="23" presetClass="entr" presetSubtype="16" fill="hold" grpId="6" nodeType="afterEffect">
                                  <p:stCondLst>
                                    <p:cond delay="0"/>
                                  </p:stCondLst>
                                  <p:iterate>
                                    <p:tmAbs val="0"/>
                                  </p:iterate>
                                  <p:childTnLst>
                                    <p:set>
                                      <p:cBhvr>
                                        <p:cTn id="28" fill="hold"/>
                                        <p:tgtEl>
                                          <p:spTgt spid="482"/>
                                        </p:tgtEl>
                                        <p:attrNameLst>
                                          <p:attrName>style.visibility</p:attrName>
                                        </p:attrNameLst>
                                      </p:cBhvr>
                                      <p:to>
                                        <p:strVal val="visible"/>
                                      </p:to>
                                    </p:set>
                                    <p:anim calcmode="lin" valueType="num">
                                      <p:cBhvr>
                                        <p:cTn id="29" dur="750" fill="hold"/>
                                        <p:tgtEl>
                                          <p:spTgt spid="482"/>
                                        </p:tgtEl>
                                        <p:attrNameLst>
                                          <p:attrName>ppt_w</p:attrName>
                                        </p:attrNameLst>
                                      </p:cBhvr>
                                      <p:tavLst>
                                        <p:tav tm="0">
                                          <p:val>
                                            <p:fltVal val="0"/>
                                          </p:val>
                                        </p:tav>
                                        <p:tav tm="100000">
                                          <p:val>
                                            <p:strVal val="#ppt_w"/>
                                          </p:val>
                                        </p:tav>
                                      </p:tavLst>
                                    </p:anim>
                                    <p:anim calcmode="lin" valueType="num">
                                      <p:cBhvr>
                                        <p:cTn id="30" dur="750" fill="hold"/>
                                        <p:tgtEl>
                                          <p:spTgt spid="482"/>
                                        </p:tgtEl>
                                        <p:attrNameLst>
                                          <p:attrName>ppt_h</p:attrName>
                                        </p:attrNameLst>
                                      </p:cBhvr>
                                      <p:tavLst>
                                        <p:tav tm="0">
                                          <p:val>
                                            <p:fltVal val="0"/>
                                          </p:val>
                                        </p:tav>
                                        <p:tav tm="100000">
                                          <p:val>
                                            <p:strVal val="#ppt_h"/>
                                          </p:val>
                                        </p:tav>
                                      </p:tavLst>
                                    </p:anim>
                                  </p:childTnLst>
                                </p:cTn>
                              </p:par>
                            </p:childTnLst>
                          </p:cTn>
                        </p:par>
                        <p:par>
                          <p:cTn id="31" fill="hold">
                            <p:stCondLst>
                              <p:cond delay="5000"/>
                            </p:stCondLst>
                            <p:childTnLst>
                              <p:par>
                                <p:cTn id="32" presetID="23" presetClass="entr" presetSubtype="16" fill="hold" grpId="7" nodeType="afterEffect">
                                  <p:stCondLst>
                                    <p:cond delay="0"/>
                                  </p:stCondLst>
                                  <p:iterate>
                                    <p:tmAbs val="0"/>
                                  </p:iterate>
                                  <p:childTnLst>
                                    <p:set>
                                      <p:cBhvr>
                                        <p:cTn id="33" fill="hold"/>
                                        <p:tgtEl>
                                          <p:spTgt spid="480"/>
                                        </p:tgtEl>
                                        <p:attrNameLst>
                                          <p:attrName>style.visibility</p:attrName>
                                        </p:attrNameLst>
                                      </p:cBhvr>
                                      <p:to>
                                        <p:strVal val="visible"/>
                                      </p:to>
                                    </p:set>
                                    <p:anim calcmode="lin" valueType="num">
                                      <p:cBhvr>
                                        <p:cTn id="34" dur="750" fill="hold"/>
                                        <p:tgtEl>
                                          <p:spTgt spid="480"/>
                                        </p:tgtEl>
                                        <p:attrNameLst>
                                          <p:attrName>ppt_w</p:attrName>
                                        </p:attrNameLst>
                                      </p:cBhvr>
                                      <p:tavLst>
                                        <p:tav tm="0">
                                          <p:val>
                                            <p:fltVal val="0"/>
                                          </p:val>
                                        </p:tav>
                                        <p:tav tm="100000">
                                          <p:val>
                                            <p:strVal val="#ppt_w"/>
                                          </p:val>
                                        </p:tav>
                                      </p:tavLst>
                                    </p:anim>
                                    <p:anim calcmode="lin" valueType="num">
                                      <p:cBhvr>
                                        <p:cTn id="35" dur="750" fill="hold"/>
                                        <p:tgtEl>
                                          <p:spTgt spid="48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6" grpId="1" animBg="1" advAuto="0"/>
      <p:bldP spid="477" grpId="2" animBg="1" advAuto="0"/>
      <p:bldP spid="478" grpId="3" animBg="1" advAuto="0"/>
      <p:bldP spid="479" grpId="4" animBg="1" advAuto="0"/>
      <p:bldP spid="480" grpId="7" animBg="1" advAuto="0"/>
      <p:bldP spid="481" grpId="5" animBg="1" advAuto="0"/>
      <p:bldP spid="482" grpId="6" animBg="1" advAuto="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Shape 486"/>
          <p:cNvSpPr>
            <a:spLocks noGrp="1"/>
          </p:cNvSpPr>
          <p:nvPr>
            <p:ph type="ctrTitle" idx="4294967295"/>
          </p:nvPr>
        </p:nvSpPr>
        <p:spPr>
          <a:xfrm>
            <a:off x="3400679" y="1172064"/>
            <a:ext cx="17582642" cy="1262111"/>
          </a:xfrm>
          <a:prstGeom prst="rect">
            <a:avLst/>
          </a:prstGeom>
        </p:spPr>
        <p:txBody>
          <a:bodyPr/>
          <a:lstStyle>
            <a:lvl1pPr>
              <a:defRPr sz="9000">
                <a:solidFill>
                  <a:srgbClr val="FFFFFF"/>
                </a:solidFill>
              </a:defRPr>
            </a:lvl1pPr>
          </a:lstStyle>
          <a:p>
            <a:r>
              <a:t>Smart and dumb components</a:t>
            </a:r>
          </a:p>
        </p:txBody>
      </p:sp>
      <p:sp>
        <p:nvSpPr>
          <p:cNvPr id="487" name="Shape 487"/>
          <p:cNvSpPr/>
          <p:nvPr/>
        </p:nvSpPr>
        <p:spPr>
          <a:xfrm>
            <a:off x="7708875" y="3749769"/>
            <a:ext cx="4818639" cy="2432687"/>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&lt;chat/&gt;</a:t>
            </a:r>
          </a:p>
        </p:txBody>
      </p:sp>
      <p:sp>
        <p:nvSpPr>
          <p:cNvPr id="488" name="Shape 488"/>
          <p:cNvSpPr/>
          <p:nvPr/>
        </p:nvSpPr>
        <p:spPr>
          <a:xfrm flipH="1">
            <a:off x="5425811" y="6532100"/>
            <a:ext cx="3384526" cy="3384526"/>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89" name="Shape 489"/>
          <p:cNvSpPr/>
          <p:nvPr/>
        </p:nvSpPr>
        <p:spPr>
          <a:xfrm>
            <a:off x="11296227" y="6532765"/>
            <a:ext cx="3117597" cy="3381894"/>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90" name="Shape 490"/>
          <p:cNvSpPr/>
          <p:nvPr/>
        </p:nvSpPr>
        <p:spPr>
          <a:xfrm>
            <a:off x="3001167" y="10111665"/>
            <a:ext cx="4818639" cy="2432687"/>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&lt;chat-bubble-list /&gt;</a:t>
            </a:r>
          </a:p>
        </p:txBody>
      </p:sp>
      <p:sp>
        <p:nvSpPr>
          <p:cNvPr id="491" name="Shape 491"/>
          <p:cNvSpPr/>
          <p:nvPr/>
        </p:nvSpPr>
        <p:spPr>
          <a:xfrm>
            <a:off x="12244623" y="10111665"/>
            <a:ext cx="4818639" cy="2432687"/>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&lt;text-input /&gt;</a:t>
            </a:r>
          </a:p>
        </p:txBody>
      </p:sp>
      <p:sp>
        <p:nvSpPr>
          <p:cNvPr id="492" name="Shape 492"/>
          <p:cNvSpPr/>
          <p:nvPr/>
        </p:nvSpPr>
        <p:spPr>
          <a:xfrm>
            <a:off x="16756433" y="4131292"/>
            <a:ext cx="3307208" cy="1669642"/>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Chat Service</a:t>
            </a:r>
          </a:p>
        </p:txBody>
      </p:sp>
      <p:sp>
        <p:nvSpPr>
          <p:cNvPr id="493" name="Shape 493"/>
          <p:cNvSpPr/>
          <p:nvPr/>
        </p:nvSpPr>
        <p:spPr>
          <a:xfrm>
            <a:off x="13000339" y="4830083"/>
            <a:ext cx="3307208"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94" name="Shape 494"/>
          <p:cNvSpPr/>
          <p:nvPr/>
        </p:nvSpPr>
        <p:spPr>
          <a:xfrm flipH="1" flipV="1">
            <a:off x="12988369" y="5344769"/>
            <a:ext cx="3307208"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95" name="Shape 495"/>
          <p:cNvSpPr/>
          <p:nvPr/>
        </p:nvSpPr>
        <p:spPr>
          <a:xfrm flipH="1" flipV="1">
            <a:off x="11881762" y="6465043"/>
            <a:ext cx="3301173" cy="3301173"/>
          </a:xfrm>
          <a:prstGeom prst="line">
            <a:avLst/>
          </a:prstGeom>
          <a:ln w="88900" cap="rnd">
            <a:solidFill>
              <a:srgbClr val="FFFFFF"/>
            </a:solidFill>
            <a:custDash>
              <a:ds d="100000" sp="200000"/>
            </a:custDash>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496" name="Shape 496"/>
          <p:cNvSpPr/>
          <p:nvPr/>
        </p:nvSpPr>
        <p:spPr>
          <a:xfrm>
            <a:off x="13986485" y="7651595"/>
            <a:ext cx="4152520" cy="60940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4500">
                <a:latin typeface="Gotham Book"/>
                <a:ea typeface="Gotham Book"/>
                <a:cs typeface="Gotham Book"/>
                <a:sym typeface="Gotham Book"/>
              </a:defRPr>
            </a:lvl1pPr>
          </a:lstStyle>
          <a:p>
            <a:r>
              <a:t>addMessage()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1" nodeType="afterEffect">
                                  <p:stCondLst>
                                    <p:cond delay="0"/>
                                  </p:stCondLst>
                                  <p:iterate>
                                    <p:tmAbs val="0"/>
                                  </p:iterate>
                                  <p:childTnLst>
                                    <p:set>
                                      <p:cBhvr>
                                        <p:cTn id="6" fill="hold"/>
                                        <p:tgtEl>
                                          <p:spTgt spid="488"/>
                                        </p:tgtEl>
                                        <p:attrNameLst>
                                          <p:attrName>style.visibility</p:attrName>
                                        </p:attrNameLst>
                                      </p:cBhvr>
                                      <p:to>
                                        <p:strVal val="visible"/>
                                      </p:to>
                                    </p:set>
                                    <p:animEffect transition="in" filter="wipe(left)">
                                      <p:cBhvr>
                                        <p:cTn id="7" dur="1000"/>
                                        <p:tgtEl>
                                          <p:spTgt spid="488"/>
                                        </p:tgtEl>
                                      </p:cBhvr>
                                    </p:animEffect>
                                  </p:childTnLst>
                                </p:cTn>
                              </p:par>
                            </p:childTnLst>
                          </p:cTn>
                        </p:par>
                        <p:par>
                          <p:cTn id="8" fill="hold">
                            <p:stCondLst>
                              <p:cond delay="1000"/>
                            </p:stCondLst>
                            <p:childTnLst>
                              <p:par>
                                <p:cTn id="9" presetID="22" presetClass="entr" presetSubtype="8" fill="hold" grpId="2" nodeType="afterEffect">
                                  <p:stCondLst>
                                    <p:cond delay="0"/>
                                  </p:stCondLst>
                                  <p:iterate>
                                    <p:tmAbs val="0"/>
                                  </p:iterate>
                                  <p:childTnLst>
                                    <p:set>
                                      <p:cBhvr>
                                        <p:cTn id="10" fill="hold"/>
                                        <p:tgtEl>
                                          <p:spTgt spid="489"/>
                                        </p:tgtEl>
                                        <p:attrNameLst>
                                          <p:attrName>style.visibility</p:attrName>
                                        </p:attrNameLst>
                                      </p:cBhvr>
                                      <p:to>
                                        <p:strVal val="visible"/>
                                      </p:to>
                                    </p:set>
                                    <p:animEffect transition="in" filter="wipe(left)">
                                      <p:cBhvr>
                                        <p:cTn id="11" dur="1000"/>
                                        <p:tgtEl>
                                          <p:spTgt spid="489"/>
                                        </p:tgtEl>
                                      </p:cBhvr>
                                    </p:animEffect>
                                  </p:childTnLst>
                                </p:cTn>
                              </p:par>
                            </p:childTnLst>
                          </p:cTn>
                        </p:par>
                        <p:par>
                          <p:cTn id="12" fill="hold">
                            <p:stCondLst>
                              <p:cond delay="2000"/>
                            </p:stCondLst>
                            <p:childTnLst>
                              <p:par>
                                <p:cTn id="13" presetID="23" presetClass="entr" presetSubtype="16" fill="hold" grpId="3" nodeType="afterEffect">
                                  <p:stCondLst>
                                    <p:cond delay="0"/>
                                  </p:stCondLst>
                                  <p:iterate>
                                    <p:tmAbs val="0"/>
                                  </p:iterate>
                                  <p:childTnLst>
                                    <p:set>
                                      <p:cBhvr>
                                        <p:cTn id="14" fill="hold"/>
                                        <p:tgtEl>
                                          <p:spTgt spid="487"/>
                                        </p:tgtEl>
                                        <p:attrNameLst>
                                          <p:attrName>style.visibility</p:attrName>
                                        </p:attrNameLst>
                                      </p:cBhvr>
                                      <p:to>
                                        <p:strVal val="visible"/>
                                      </p:to>
                                    </p:set>
                                    <p:anim calcmode="lin" valueType="num">
                                      <p:cBhvr>
                                        <p:cTn id="15" dur="750" fill="hold"/>
                                        <p:tgtEl>
                                          <p:spTgt spid="487"/>
                                        </p:tgtEl>
                                        <p:attrNameLst>
                                          <p:attrName>ppt_w</p:attrName>
                                        </p:attrNameLst>
                                      </p:cBhvr>
                                      <p:tavLst>
                                        <p:tav tm="0">
                                          <p:val>
                                            <p:fltVal val="0"/>
                                          </p:val>
                                        </p:tav>
                                        <p:tav tm="100000">
                                          <p:val>
                                            <p:strVal val="#ppt_w"/>
                                          </p:val>
                                        </p:tav>
                                      </p:tavLst>
                                    </p:anim>
                                    <p:anim calcmode="lin" valueType="num">
                                      <p:cBhvr>
                                        <p:cTn id="16" dur="750" fill="hold"/>
                                        <p:tgtEl>
                                          <p:spTgt spid="487"/>
                                        </p:tgtEl>
                                        <p:attrNameLst>
                                          <p:attrName>ppt_h</p:attrName>
                                        </p:attrNameLst>
                                      </p:cBhvr>
                                      <p:tavLst>
                                        <p:tav tm="0">
                                          <p:val>
                                            <p:fltVal val="0"/>
                                          </p:val>
                                        </p:tav>
                                        <p:tav tm="100000">
                                          <p:val>
                                            <p:strVal val="#ppt_h"/>
                                          </p:val>
                                        </p:tav>
                                      </p:tavLst>
                                    </p:anim>
                                  </p:childTnLst>
                                </p:cTn>
                              </p:par>
                            </p:childTnLst>
                          </p:cTn>
                        </p:par>
                        <p:par>
                          <p:cTn id="17" fill="hold">
                            <p:stCondLst>
                              <p:cond delay="2750"/>
                            </p:stCondLst>
                            <p:childTnLst>
                              <p:par>
                                <p:cTn id="18" presetID="23" presetClass="entr" presetSubtype="16" fill="hold" grpId="4" nodeType="afterEffect">
                                  <p:stCondLst>
                                    <p:cond delay="0"/>
                                  </p:stCondLst>
                                  <p:iterate>
                                    <p:tmAbs val="0"/>
                                  </p:iterate>
                                  <p:childTnLst>
                                    <p:set>
                                      <p:cBhvr>
                                        <p:cTn id="19" fill="hold"/>
                                        <p:tgtEl>
                                          <p:spTgt spid="490"/>
                                        </p:tgtEl>
                                        <p:attrNameLst>
                                          <p:attrName>style.visibility</p:attrName>
                                        </p:attrNameLst>
                                      </p:cBhvr>
                                      <p:to>
                                        <p:strVal val="visible"/>
                                      </p:to>
                                    </p:set>
                                    <p:anim calcmode="lin" valueType="num">
                                      <p:cBhvr>
                                        <p:cTn id="20" dur="750" fill="hold"/>
                                        <p:tgtEl>
                                          <p:spTgt spid="490"/>
                                        </p:tgtEl>
                                        <p:attrNameLst>
                                          <p:attrName>ppt_w</p:attrName>
                                        </p:attrNameLst>
                                      </p:cBhvr>
                                      <p:tavLst>
                                        <p:tav tm="0">
                                          <p:val>
                                            <p:fltVal val="0"/>
                                          </p:val>
                                        </p:tav>
                                        <p:tav tm="100000">
                                          <p:val>
                                            <p:strVal val="#ppt_w"/>
                                          </p:val>
                                        </p:tav>
                                      </p:tavLst>
                                    </p:anim>
                                    <p:anim calcmode="lin" valueType="num">
                                      <p:cBhvr>
                                        <p:cTn id="21" dur="750" fill="hold"/>
                                        <p:tgtEl>
                                          <p:spTgt spid="490"/>
                                        </p:tgtEl>
                                        <p:attrNameLst>
                                          <p:attrName>ppt_h</p:attrName>
                                        </p:attrNameLst>
                                      </p:cBhvr>
                                      <p:tavLst>
                                        <p:tav tm="0">
                                          <p:val>
                                            <p:fltVal val="0"/>
                                          </p:val>
                                        </p:tav>
                                        <p:tav tm="100000">
                                          <p:val>
                                            <p:strVal val="#ppt_h"/>
                                          </p:val>
                                        </p:tav>
                                      </p:tavLst>
                                    </p:anim>
                                  </p:childTnLst>
                                </p:cTn>
                              </p:par>
                            </p:childTnLst>
                          </p:cTn>
                        </p:par>
                        <p:par>
                          <p:cTn id="22" fill="hold">
                            <p:stCondLst>
                              <p:cond delay="3500"/>
                            </p:stCondLst>
                            <p:childTnLst>
                              <p:par>
                                <p:cTn id="23" presetID="23" presetClass="entr" presetSubtype="16" fill="hold" grpId="5" nodeType="afterEffect">
                                  <p:stCondLst>
                                    <p:cond delay="0"/>
                                  </p:stCondLst>
                                  <p:iterate>
                                    <p:tmAbs val="0"/>
                                  </p:iterate>
                                  <p:childTnLst>
                                    <p:set>
                                      <p:cBhvr>
                                        <p:cTn id="24" fill="hold"/>
                                        <p:tgtEl>
                                          <p:spTgt spid="491"/>
                                        </p:tgtEl>
                                        <p:attrNameLst>
                                          <p:attrName>style.visibility</p:attrName>
                                        </p:attrNameLst>
                                      </p:cBhvr>
                                      <p:to>
                                        <p:strVal val="visible"/>
                                      </p:to>
                                    </p:set>
                                    <p:anim calcmode="lin" valueType="num">
                                      <p:cBhvr>
                                        <p:cTn id="25" dur="750" fill="hold"/>
                                        <p:tgtEl>
                                          <p:spTgt spid="491"/>
                                        </p:tgtEl>
                                        <p:attrNameLst>
                                          <p:attrName>ppt_w</p:attrName>
                                        </p:attrNameLst>
                                      </p:cBhvr>
                                      <p:tavLst>
                                        <p:tav tm="0">
                                          <p:val>
                                            <p:fltVal val="0"/>
                                          </p:val>
                                        </p:tav>
                                        <p:tav tm="100000">
                                          <p:val>
                                            <p:strVal val="#ppt_w"/>
                                          </p:val>
                                        </p:tav>
                                      </p:tavLst>
                                    </p:anim>
                                    <p:anim calcmode="lin" valueType="num">
                                      <p:cBhvr>
                                        <p:cTn id="26" dur="750" fill="hold"/>
                                        <p:tgtEl>
                                          <p:spTgt spid="491"/>
                                        </p:tgtEl>
                                        <p:attrNameLst>
                                          <p:attrName>ppt_h</p:attrName>
                                        </p:attrNameLst>
                                      </p:cBhvr>
                                      <p:tavLst>
                                        <p:tav tm="0">
                                          <p:val>
                                            <p:fltVal val="0"/>
                                          </p:val>
                                        </p:tav>
                                        <p:tav tm="100000">
                                          <p:val>
                                            <p:strVal val="#ppt_h"/>
                                          </p:val>
                                        </p:tav>
                                      </p:tavLst>
                                    </p:anim>
                                  </p:childTnLst>
                                </p:cTn>
                              </p:par>
                            </p:childTnLst>
                          </p:cTn>
                        </p:par>
                        <p:par>
                          <p:cTn id="27" fill="hold">
                            <p:stCondLst>
                              <p:cond delay="4250"/>
                            </p:stCondLst>
                            <p:childTnLst>
                              <p:par>
                                <p:cTn id="28" presetID="23" presetClass="entr" presetSubtype="16" fill="hold" grpId="6" nodeType="afterEffect">
                                  <p:stCondLst>
                                    <p:cond delay="0"/>
                                  </p:stCondLst>
                                  <p:iterate>
                                    <p:tmAbs val="0"/>
                                  </p:iterate>
                                  <p:childTnLst>
                                    <p:set>
                                      <p:cBhvr>
                                        <p:cTn id="29" fill="hold"/>
                                        <p:tgtEl>
                                          <p:spTgt spid="492"/>
                                        </p:tgtEl>
                                        <p:attrNameLst>
                                          <p:attrName>style.visibility</p:attrName>
                                        </p:attrNameLst>
                                      </p:cBhvr>
                                      <p:to>
                                        <p:strVal val="visible"/>
                                      </p:to>
                                    </p:set>
                                    <p:anim calcmode="lin" valueType="num">
                                      <p:cBhvr>
                                        <p:cTn id="30" dur="750" fill="hold"/>
                                        <p:tgtEl>
                                          <p:spTgt spid="492"/>
                                        </p:tgtEl>
                                        <p:attrNameLst>
                                          <p:attrName>ppt_w</p:attrName>
                                        </p:attrNameLst>
                                      </p:cBhvr>
                                      <p:tavLst>
                                        <p:tav tm="0">
                                          <p:val>
                                            <p:fltVal val="0"/>
                                          </p:val>
                                        </p:tav>
                                        <p:tav tm="100000">
                                          <p:val>
                                            <p:strVal val="#ppt_w"/>
                                          </p:val>
                                        </p:tav>
                                      </p:tavLst>
                                    </p:anim>
                                    <p:anim calcmode="lin" valueType="num">
                                      <p:cBhvr>
                                        <p:cTn id="31" dur="750" fill="hold"/>
                                        <p:tgtEl>
                                          <p:spTgt spid="492"/>
                                        </p:tgtEl>
                                        <p:attrNameLst>
                                          <p:attrName>ppt_h</p:attrName>
                                        </p:attrNameLst>
                                      </p:cBhvr>
                                      <p:tavLst>
                                        <p:tav tm="0">
                                          <p:val>
                                            <p:fltVal val="0"/>
                                          </p:val>
                                        </p:tav>
                                        <p:tav tm="100000">
                                          <p:val>
                                            <p:strVal val="#ppt_h"/>
                                          </p:val>
                                        </p:tav>
                                      </p:tavLst>
                                    </p:anim>
                                  </p:childTnLst>
                                </p:cTn>
                              </p:par>
                            </p:childTnLst>
                          </p:cTn>
                        </p:par>
                        <p:par>
                          <p:cTn id="32" fill="hold">
                            <p:stCondLst>
                              <p:cond delay="5000"/>
                            </p:stCondLst>
                            <p:childTnLst>
                              <p:par>
                                <p:cTn id="33" presetID="22" presetClass="entr" presetSubtype="8" fill="hold" grpId="7" nodeType="afterEffect">
                                  <p:stCondLst>
                                    <p:cond delay="0"/>
                                  </p:stCondLst>
                                  <p:iterate>
                                    <p:tmAbs val="0"/>
                                  </p:iterate>
                                  <p:childTnLst>
                                    <p:set>
                                      <p:cBhvr>
                                        <p:cTn id="34" fill="hold"/>
                                        <p:tgtEl>
                                          <p:spTgt spid="493"/>
                                        </p:tgtEl>
                                        <p:attrNameLst>
                                          <p:attrName>style.visibility</p:attrName>
                                        </p:attrNameLst>
                                      </p:cBhvr>
                                      <p:to>
                                        <p:strVal val="visible"/>
                                      </p:to>
                                    </p:set>
                                    <p:animEffect transition="in" filter="wipe(left)">
                                      <p:cBhvr>
                                        <p:cTn id="35" dur="1000"/>
                                        <p:tgtEl>
                                          <p:spTgt spid="493"/>
                                        </p:tgtEl>
                                      </p:cBhvr>
                                    </p:animEffect>
                                  </p:childTnLst>
                                </p:cTn>
                              </p:par>
                            </p:childTnLst>
                          </p:cTn>
                        </p:par>
                        <p:par>
                          <p:cTn id="36" fill="hold">
                            <p:stCondLst>
                              <p:cond delay="6000"/>
                            </p:stCondLst>
                            <p:childTnLst>
                              <p:par>
                                <p:cTn id="37" presetID="22" presetClass="entr" presetSubtype="8" fill="hold" grpId="8" nodeType="afterEffect">
                                  <p:stCondLst>
                                    <p:cond delay="0"/>
                                  </p:stCondLst>
                                  <p:iterate>
                                    <p:tmAbs val="0"/>
                                  </p:iterate>
                                  <p:childTnLst>
                                    <p:set>
                                      <p:cBhvr>
                                        <p:cTn id="38" fill="hold"/>
                                        <p:tgtEl>
                                          <p:spTgt spid="494"/>
                                        </p:tgtEl>
                                        <p:attrNameLst>
                                          <p:attrName>style.visibility</p:attrName>
                                        </p:attrNameLst>
                                      </p:cBhvr>
                                      <p:to>
                                        <p:strVal val="visible"/>
                                      </p:to>
                                    </p:set>
                                    <p:animEffect transition="in" filter="wipe(left)">
                                      <p:cBhvr>
                                        <p:cTn id="39" dur="1000"/>
                                        <p:tgtEl>
                                          <p:spTgt spid="494"/>
                                        </p:tgtEl>
                                      </p:cBhvr>
                                    </p:animEffect>
                                  </p:childTnLst>
                                </p:cTn>
                              </p:par>
                            </p:childTnLst>
                          </p:cTn>
                        </p:par>
                        <p:par>
                          <p:cTn id="40" fill="hold">
                            <p:stCondLst>
                              <p:cond delay="7000"/>
                            </p:stCondLst>
                            <p:childTnLst>
                              <p:par>
                                <p:cTn id="41" presetID="22" presetClass="entr" presetSubtype="8" fill="hold" grpId="9" nodeType="afterEffect">
                                  <p:stCondLst>
                                    <p:cond delay="0"/>
                                  </p:stCondLst>
                                  <p:iterate>
                                    <p:tmAbs val="0"/>
                                  </p:iterate>
                                  <p:childTnLst>
                                    <p:set>
                                      <p:cBhvr>
                                        <p:cTn id="42" fill="hold"/>
                                        <p:tgtEl>
                                          <p:spTgt spid="495"/>
                                        </p:tgtEl>
                                        <p:attrNameLst>
                                          <p:attrName>style.visibility</p:attrName>
                                        </p:attrNameLst>
                                      </p:cBhvr>
                                      <p:to>
                                        <p:strVal val="visible"/>
                                      </p:to>
                                    </p:set>
                                    <p:animEffect transition="in" filter="wipe(left)">
                                      <p:cBhvr>
                                        <p:cTn id="43" dur="1000"/>
                                        <p:tgtEl>
                                          <p:spTgt spid="4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7" grpId="3" animBg="1" advAuto="0"/>
      <p:bldP spid="488" grpId="1" animBg="1" advAuto="0"/>
      <p:bldP spid="489" grpId="2" animBg="1" advAuto="0"/>
      <p:bldP spid="490" grpId="4" animBg="1" advAuto="0"/>
      <p:bldP spid="491" grpId="5" animBg="1" advAuto="0"/>
      <p:bldP spid="492" grpId="6" animBg="1" advAuto="0"/>
      <p:bldP spid="493" grpId="7" animBg="1" advAuto="0"/>
      <p:bldP spid="494" grpId="8" animBg="1" advAuto="0"/>
      <p:bldP spid="495" grpId="9" animBg="1" advAuto="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0" name="Shape 500"/>
          <p:cNvSpPr>
            <a:spLocks noGrp="1"/>
          </p:cNvSpPr>
          <p:nvPr>
            <p:ph type="ctrTitle" idx="4294967295"/>
          </p:nvPr>
        </p:nvSpPr>
        <p:spPr>
          <a:xfrm>
            <a:off x="7335739" y="966743"/>
            <a:ext cx="8573739" cy="1749148"/>
          </a:xfrm>
          <a:prstGeom prst="rect">
            <a:avLst/>
          </a:prstGeom>
        </p:spPr>
        <p:txBody>
          <a:bodyPr/>
          <a:lstStyle>
            <a:lvl1pPr>
              <a:defRPr sz="9000">
                <a:solidFill>
                  <a:srgbClr val="FFFFFF"/>
                </a:solidFill>
              </a:defRPr>
            </a:lvl1pPr>
          </a:lstStyle>
          <a:p>
            <a:r>
              <a:t>Exercise time!</a:t>
            </a:r>
          </a:p>
        </p:txBody>
      </p:sp>
      <p:sp>
        <p:nvSpPr>
          <p:cNvPr id="501" name="Shape 501"/>
          <p:cNvSpPr>
            <a:spLocks noGrp="1"/>
          </p:cNvSpPr>
          <p:nvPr>
            <p:ph type="subTitle" sz="half" idx="4294967295"/>
          </p:nvPr>
        </p:nvSpPr>
        <p:spPr>
          <a:xfrm>
            <a:off x="2648167" y="4365469"/>
            <a:ext cx="19087666" cy="6592482"/>
          </a:xfrm>
          <a:prstGeom prst="rect">
            <a:avLst/>
          </a:prstGeom>
        </p:spPr>
        <p:txBody>
          <a:bodyPr/>
          <a:lstStyle/>
          <a:p>
            <a:pPr marL="793750" indent="-793750">
              <a:buSzPct val="75000"/>
              <a:buChar char="•"/>
            </a:pPr>
            <a:r>
              <a:t>http://evance.university/index.php/category/angular-2/</a:t>
            </a:r>
          </a:p>
          <a:p>
            <a:pPr marL="793750" indent="-793750">
              <a:buSzPct val="75000"/>
              <a:buChar char="•"/>
            </a:pPr>
            <a:endParaRPr/>
          </a:p>
          <a:p>
            <a:pPr marL="793750" indent="-793750">
              <a:buSzPct val="75000"/>
              <a:buChar char="•"/>
            </a:pPr>
            <a:r>
              <a:t>5. Observables</a:t>
            </a:r>
          </a:p>
          <a:p>
            <a:pPr marL="793750" indent="-793750">
              <a:buSzPct val="75000"/>
              <a:buChar char="•"/>
            </a:pPr>
            <a:endParaRPr/>
          </a:p>
          <a:p>
            <a:pPr marL="793750" indent="-793750">
              <a:buSzPct val="75000"/>
              <a:buChar char="•"/>
            </a:pPr>
            <a:r>
              <a:t>6. Additional features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Shape 204"/>
          <p:cNvSpPr/>
          <p:nvPr/>
        </p:nvSpPr>
        <p:spPr>
          <a:xfrm flipV="1">
            <a:off x="7064014" y="5121357"/>
            <a:ext cx="1" cy="6250782"/>
          </a:xfrm>
          <a:prstGeom prst="line">
            <a:avLst/>
          </a:prstGeom>
          <a:ln w="88900">
            <a:solidFill>
              <a:srgbClr val="61615E"/>
            </a:solidFill>
            <a:custDash>
              <a:ds d="200000" sp="200000"/>
            </a:custDash>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sp>
        <p:nvSpPr>
          <p:cNvPr id="205" name="Shape 205"/>
          <p:cNvSpPr/>
          <p:nvPr/>
        </p:nvSpPr>
        <p:spPr>
          <a:xfrm flipV="1">
            <a:off x="12192000" y="5121357"/>
            <a:ext cx="0" cy="6250782"/>
          </a:xfrm>
          <a:prstGeom prst="line">
            <a:avLst/>
          </a:prstGeom>
          <a:ln w="88900">
            <a:solidFill>
              <a:srgbClr val="599EB8"/>
            </a:solidFill>
            <a:custDash>
              <a:ds d="200000" sp="200000"/>
            </a:custDash>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sp>
        <p:nvSpPr>
          <p:cNvPr id="206" name="Shape 206"/>
          <p:cNvSpPr/>
          <p:nvPr/>
        </p:nvSpPr>
        <p:spPr>
          <a:xfrm flipV="1">
            <a:off x="17319986" y="5121357"/>
            <a:ext cx="1" cy="6250782"/>
          </a:xfrm>
          <a:prstGeom prst="line">
            <a:avLst/>
          </a:prstGeom>
          <a:ln w="88900">
            <a:solidFill>
              <a:srgbClr val="EC4733"/>
            </a:solidFill>
            <a:custDash>
              <a:ds d="200000" sp="200000"/>
            </a:custDash>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sp>
        <p:nvSpPr>
          <p:cNvPr id="207" name="Shape 207"/>
          <p:cNvSpPr/>
          <p:nvPr/>
        </p:nvSpPr>
        <p:spPr>
          <a:xfrm>
            <a:off x="15287828" y="1087897"/>
            <a:ext cx="4064316" cy="4064316"/>
          </a:xfrm>
          <a:prstGeom prst="ellipse">
            <a:avLst/>
          </a:prstGeom>
          <a:ln w="457200">
            <a:solidFill>
              <a:srgbClr val="EC4733"/>
            </a:solidFill>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sp>
        <p:nvSpPr>
          <p:cNvPr id="208" name="Shape 208"/>
          <p:cNvSpPr/>
          <p:nvPr/>
        </p:nvSpPr>
        <p:spPr>
          <a:xfrm>
            <a:off x="10159842" y="1087897"/>
            <a:ext cx="4064316" cy="4064316"/>
          </a:xfrm>
          <a:prstGeom prst="ellipse">
            <a:avLst/>
          </a:prstGeom>
          <a:ln w="457200">
            <a:solidFill>
              <a:srgbClr val="599EB8"/>
            </a:solidFill>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sp>
        <p:nvSpPr>
          <p:cNvPr id="209" name="Shape 209"/>
          <p:cNvSpPr/>
          <p:nvPr/>
        </p:nvSpPr>
        <p:spPr>
          <a:xfrm>
            <a:off x="5031856" y="1087897"/>
            <a:ext cx="4064316" cy="4064316"/>
          </a:xfrm>
          <a:prstGeom prst="ellipse">
            <a:avLst/>
          </a:prstGeom>
          <a:ln w="457200">
            <a:solidFill>
              <a:srgbClr val="61615E"/>
            </a:solidFill>
            <a:miter lim="400000"/>
          </a:ln>
        </p:spPr>
        <p:txBody>
          <a:bodyPr lIns="71437" tIns="71437" rIns="71437" bIns="71437" anchor="ctr"/>
          <a:lstStyle/>
          <a:p>
            <a:pPr algn="ctr" defTabSz="821531">
              <a:lnSpc>
                <a:spcPct val="100000"/>
              </a:lnSpc>
              <a:defRPr sz="3200">
                <a:solidFill>
                  <a:srgbClr val="000000"/>
                </a:solidFill>
                <a:latin typeface="Helvetica Light"/>
                <a:ea typeface="Helvetica Light"/>
                <a:cs typeface="Helvetica Light"/>
                <a:sym typeface="Helvetica Light"/>
              </a:defRPr>
            </a:pPr>
            <a:endParaRPr/>
          </a:p>
        </p:txBody>
      </p:sp>
      <p:pic>
        <p:nvPicPr>
          <p:cNvPr id="210" name="Dots&amp;Arrows_logo.png"/>
          <p:cNvPicPr>
            <a:picLocks noChangeAspect="1"/>
          </p:cNvPicPr>
          <p:nvPr/>
        </p:nvPicPr>
        <p:blipFill>
          <a:blip r:embed="rId2">
            <a:extLst/>
          </a:blip>
          <a:stretch>
            <a:fillRect/>
          </a:stretch>
        </p:blipFill>
        <p:spPr>
          <a:xfrm>
            <a:off x="10580826" y="2750156"/>
            <a:ext cx="3222348" cy="739798"/>
          </a:xfrm>
          <a:prstGeom prst="rect">
            <a:avLst/>
          </a:prstGeom>
          <a:ln w="12700">
            <a:miter lim="400000"/>
          </a:ln>
        </p:spPr>
      </p:pic>
      <p:pic>
        <p:nvPicPr>
          <p:cNvPr id="211" name="Evance_logo.png"/>
          <p:cNvPicPr>
            <a:picLocks noChangeAspect="1"/>
          </p:cNvPicPr>
          <p:nvPr/>
        </p:nvPicPr>
        <p:blipFill>
          <a:blip r:embed="rId3">
            <a:extLst/>
          </a:blip>
          <a:stretch>
            <a:fillRect/>
          </a:stretch>
        </p:blipFill>
        <p:spPr>
          <a:xfrm>
            <a:off x="5973858" y="2251607"/>
            <a:ext cx="2180313" cy="1736896"/>
          </a:xfrm>
          <a:prstGeom prst="rect">
            <a:avLst/>
          </a:prstGeom>
          <a:ln w="12700">
            <a:miter lim="400000"/>
          </a:ln>
        </p:spPr>
      </p:pic>
      <p:pic>
        <p:nvPicPr>
          <p:cNvPr id="212" name="BeWire_logo.png"/>
          <p:cNvPicPr>
            <a:picLocks noChangeAspect="1"/>
          </p:cNvPicPr>
          <p:nvPr/>
        </p:nvPicPr>
        <p:blipFill>
          <a:blip r:embed="rId4">
            <a:extLst/>
          </a:blip>
          <a:srcRect l="51583" t="15990" b="43719"/>
          <a:stretch>
            <a:fillRect/>
          </a:stretch>
        </p:blipFill>
        <p:spPr>
          <a:xfrm>
            <a:off x="10710229" y="-1207926"/>
            <a:ext cx="2963515" cy="885307"/>
          </a:xfrm>
          <a:prstGeom prst="rect">
            <a:avLst/>
          </a:prstGeom>
          <a:ln w="12700">
            <a:miter lim="400000"/>
          </a:ln>
        </p:spPr>
      </p:pic>
      <p:sp>
        <p:nvSpPr>
          <p:cNvPr id="213" name="Shape 213"/>
          <p:cNvSpPr/>
          <p:nvPr/>
        </p:nvSpPr>
        <p:spPr>
          <a:xfrm>
            <a:off x="7064014" y="12003144"/>
            <a:ext cx="2730302" cy="9048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821531">
              <a:defRPr sz="5000" b="1">
                <a:solidFill>
                  <a:srgbClr val="61615E"/>
                </a:solidFill>
                <a:latin typeface="Helvetica"/>
                <a:ea typeface="Helvetica"/>
                <a:cs typeface="Helvetica"/>
                <a:sym typeface="Helvetica"/>
              </a:defRPr>
            </a:lvl1pPr>
          </a:lstStyle>
          <a:p>
            <a:r>
              <a:t>frontend</a:t>
            </a:r>
          </a:p>
        </p:txBody>
      </p:sp>
      <p:sp>
        <p:nvSpPr>
          <p:cNvPr id="214" name="Shape 214"/>
          <p:cNvSpPr/>
          <p:nvPr/>
        </p:nvSpPr>
        <p:spPr>
          <a:xfrm>
            <a:off x="12192000" y="12003144"/>
            <a:ext cx="3436305" cy="9048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821531">
              <a:defRPr sz="5000" b="1">
                <a:solidFill>
                  <a:srgbClr val="599EB8"/>
                </a:solidFill>
                <a:latin typeface="Helvetica"/>
                <a:ea typeface="Helvetica"/>
                <a:cs typeface="Helvetica"/>
                <a:sym typeface="Helvetica"/>
              </a:defRPr>
            </a:lvl1pPr>
          </a:lstStyle>
          <a:p>
            <a:r>
              <a:t>integration</a:t>
            </a:r>
          </a:p>
        </p:txBody>
      </p:sp>
      <p:sp>
        <p:nvSpPr>
          <p:cNvPr id="215" name="Shape 215"/>
          <p:cNvSpPr/>
          <p:nvPr/>
        </p:nvSpPr>
        <p:spPr>
          <a:xfrm>
            <a:off x="17319985" y="12003144"/>
            <a:ext cx="2731853" cy="904876"/>
          </a:xfrm>
          <a:prstGeom prst="rect">
            <a:avLst/>
          </a:prstGeom>
          <a:ln w="12700">
            <a:miter lim="400000"/>
          </a:ln>
          <a:extLst>
            <a:ext uri="{C572A759-6A51-4108-AA02-DFA0A04FC94B}">
              <ma14:wrappingTextBoxFlag xmlns:ma14="http://schemas.microsoft.com/office/mac/drawingml/2011/main" xmlns="" val="1"/>
            </a:ext>
          </a:extLst>
        </p:spPr>
        <p:txBody>
          <a:bodyPr wrap="none" lIns="71437" tIns="71437" rIns="71437" bIns="71437" anchor="ctr">
            <a:spAutoFit/>
          </a:bodyPr>
          <a:lstStyle>
            <a:lvl1pPr defTabSz="821531">
              <a:defRPr sz="5000" b="1">
                <a:solidFill>
                  <a:srgbClr val="EC4733"/>
                </a:solidFill>
                <a:latin typeface="Helvetica"/>
                <a:ea typeface="Helvetica"/>
                <a:cs typeface="Helvetica"/>
                <a:sym typeface="Helvetica"/>
              </a:defRPr>
            </a:lvl1pPr>
          </a:lstStyle>
          <a:p>
            <a:r>
              <a:t>backend</a:t>
            </a:r>
          </a:p>
        </p:txBody>
      </p:sp>
      <p:pic>
        <p:nvPicPr>
          <p:cNvPr id="216" name="C4J.ai"/>
          <p:cNvPicPr>
            <a:picLocks noChangeAspect="1"/>
          </p:cNvPicPr>
          <p:nvPr/>
        </p:nvPicPr>
        <p:blipFill>
          <a:blip r:embed="rId5">
            <a:extLst/>
          </a:blip>
          <a:srcRect/>
          <a:stretch>
            <a:fillRect/>
          </a:stretch>
        </p:blipFill>
        <p:spPr>
          <a:xfrm>
            <a:off x="16058109" y="2506976"/>
            <a:ext cx="2523668" cy="1226083"/>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med" p14:dur="599">
        <p:dissolve/>
      </p:transition>
    </mc:Choice>
    <mc:Fallback xmlns="">
      <p:transition spd="fast">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Shape 218"/>
          <p:cNvSpPr>
            <a:spLocks noGrp="1"/>
          </p:cNvSpPr>
          <p:nvPr>
            <p:ph type="ctrTitle" idx="4294967295"/>
          </p:nvPr>
        </p:nvSpPr>
        <p:spPr>
          <a:xfrm>
            <a:off x="8962949" y="815499"/>
            <a:ext cx="6458102" cy="1401051"/>
          </a:xfrm>
          <a:prstGeom prst="rect">
            <a:avLst/>
          </a:prstGeom>
        </p:spPr>
        <p:txBody>
          <a:bodyPr/>
          <a:lstStyle>
            <a:lvl1pPr>
              <a:defRPr sz="9000">
                <a:solidFill>
                  <a:srgbClr val="FFFFFF"/>
                </a:solidFill>
              </a:defRPr>
            </a:lvl1pPr>
          </a:lstStyle>
          <a:p>
            <a:r>
              <a:t>Traditional</a:t>
            </a:r>
          </a:p>
        </p:txBody>
      </p:sp>
      <p:sp>
        <p:nvSpPr>
          <p:cNvPr id="219" name="Shape 219"/>
          <p:cNvSpPr/>
          <p:nvPr/>
        </p:nvSpPr>
        <p:spPr>
          <a:xfrm>
            <a:off x="2073450" y="3660909"/>
            <a:ext cx="5153804" cy="7846898"/>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Client</a:t>
            </a:r>
          </a:p>
        </p:txBody>
      </p:sp>
      <p:sp>
        <p:nvSpPr>
          <p:cNvPr id="220" name="Shape 220"/>
          <p:cNvSpPr/>
          <p:nvPr/>
        </p:nvSpPr>
        <p:spPr>
          <a:xfrm>
            <a:off x="17489149" y="3660909"/>
            <a:ext cx="5153804" cy="7846898"/>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Server</a:t>
            </a:r>
          </a:p>
        </p:txBody>
      </p:sp>
      <p:sp>
        <p:nvSpPr>
          <p:cNvPr id="221" name="Shape 221"/>
          <p:cNvSpPr/>
          <p:nvPr/>
        </p:nvSpPr>
        <p:spPr>
          <a:xfrm>
            <a:off x="7780618" y="4361613"/>
            <a:ext cx="9155167"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22" name="Shape 222"/>
          <p:cNvSpPr/>
          <p:nvPr/>
        </p:nvSpPr>
        <p:spPr>
          <a:xfrm>
            <a:off x="10557485" y="3536806"/>
            <a:ext cx="4153663" cy="60941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4500">
                <a:latin typeface="Gotham Book"/>
                <a:ea typeface="Gotham Book"/>
                <a:cs typeface="Gotham Book"/>
                <a:sym typeface="Gotham Book"/>
              </a:defRPr>
            </a:lvl1pPr>
          </a:lstStyle>
          <a:p>
            <a:r>
              <a:t>Initial Request</a:t>
            </a:r>
          </a:p>
        </p:txBody>
      </p:sp>
      <p:sp>
        <p:nvSpPr>
          <p:cNvPr id="223" name="Shape 223"/>
          <p:cNvSpPr/>
          <p:nvPr/>
        </p:nvSpPr>
        <p:spPr>
          <a:xfrm flipH="1" flipV="1">
            <a:off x="7780618" y="5899553"/>
            <a:ext cx="9155167"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24" name="Shape 224"/>
          <p:cNvSpPr/>
          <p:nvPr/>
        </p:nvSpPr>
        <p:spPr>
          <a:xfrm>
            <a:off x="11307603" y="5107596"/>
            <a:ext cx="1768794" cy="60941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4500">
                <a:latin typeface="Gotham Book"/>
                <a:ea typeface="Gotham Book"/>
                <a:cs typeface="Gotham Book"/>
                <a:sym typeface="Gotham Book"/>
              </a:defRPr>
            </a:lvl1pPr>
          </a:lstStyle>
          <a:p>
            <a:r>
              <a:t>HTML</a:t>
            </a:r>
          </a:p>
        </p:txBody>
      </p:sp>
      <p:sp>
        <p:nvSpPr>
          <p:cNvPr id="225" name="Shape 225"/>
          <p:cNvSpPr/>
          <p:nvPr/>
        </p:nvSpPr>
        <p:spPr>
          <a:xfrm>
            <a:off x="7780618" y="9077801"/>
            <a:ext cx="9155167"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26" name="Shape 226"/>
          <p:cNvSpPr/>
          <p:nvPr/>
        </p:nvSpPr>
        <p:spPr>
          <a:xfrm>
            <a:off x="10281370" y="8278777"/>
            <a:ext cx="3408427" cy="60940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4500">
                <a:latin typeface="Gotham Book"/>
                <a:ea typeface="Gotham Book"/>
                <a:cs typeface="Gotham Book"/>
                <a:sym typeface="Gotham Book"/>
              </a:defRPr>
            </a:lvl1pPr>
          </a:lstStyle>
          <a:p>
            <a:r>
              <a:t>Form POST</a:t>
            </a:r>
          </a:p>
        </p:txBody>
      </p:sp>
      <p:sp>
        <p:nvSpPr>
          <p:cNvPr id="227" name="Shape 227"/>
          <p:cNvSpPr/>
          <p:nvPr/>
        </p:nvSpPr>
        <p:spPr>
          <a:xfrm flipH="1" flipV="1">
            <a:off x="7614417" y="10538395"/>
            <a:ext cx="9155166"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28" name="Shape 228"/>
          <p:cNvSpPr/>
          <p:nvPr/>
        </p:nvSpPr>
        <p:spPr>
          <a:xfrm>
            <a:off x="11141402" y="9746438"/>
            <a:ext cx="1768793" cy="60941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4500">
                <a:latin typeface="Gotham Book"/>
                <a:ea typeface="Gotham Book"/>
                <a:cs typeface="Gotham Book"/>
                <a:sym typeface="Gotham Book"/>
              </a:defRPr>
            </a:lvl1pPr>
          </a:lstStyle>
          <a:p>
            <a:r>
              <a:t>HTML</a:t>
            </a:r>
          </a:p>
        </p:txBody>
      </p:sp>
      <p:pic>
        <p:nvPicPr>
          <p:cNvPr id="229" name="pasted-image.png"/>
          <p:cNvPicPr>
            <a:picLocks noChangeAspect="1"/>
          </p:cNvPicPr>
          <p:nvPr/>
        </p:nvPicPr>
        <p:blipFill>
          <a:blip r:embed="rId2">
            <a:extLst/>
          </a:blip>
          <a:srcRect/>
          <a:stretch>
            <a:fillRect/>
          </a:stretch>
        </p:blipFill>
        <p:spPr>
          <a:xfrm>
            <a:off x="2259343" y="10088452"/>
            <a:ext cx="899887" cy="899887"/>
          </a:xfrm>
          <a:prstGeom prst="rect">
            <a:avLst/>
          </a:prstGeom>
          <a:ln w="12700">
            <a:miter lim="400000"/>
          </a:ln>
        </p:spPr>
      </p:pic>
      <p:sp>
        <p:nvSpPr>
          <p:cNvPr id="230" name="Shape 230"/>
          <p:cNvSpPr/>
          <p:nvPr/>
        </p:nvSpPr>
        <p:spPr>
          <a:xfrm>
            <a:off x="3378982" y="10233691"/>
            <a:ext cx="3515869" cy="60940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4500">
                <a:solidFill>
                  <a:srgbClr val="000000"/>
                </a:solidFill>
                <a:latin typeface="Gotham Book"/>
                <a:ea typeface="Gotham Book"/>
                <a:cs typeface="Gotham Book"/>
                <a:sym typeface="Gotham Book"/>
              </a:defRPr>
            </a:lvl1pPr>
          </a:lstStyle>
          <a:p>
            <a:r>
              <a:t>Page reload</a:t>
            </a:r>
          </a:p>
        </p:txBody>
      </p:sp>
    </p:spTree>
  </p:cSld>
  <p:clrMapOvr>
    <a:masterClrMapping/>
  </p:clrMapOvr>
  <mc:AlternateContent xmlns:mc="http://schemas.openxmlformats.org/markup-compatibility/2006" xmlns:p14="http://schemas.microsoft.com/office/powerpoint/2010/main">
    <mc:Choice Requires="p14">
      <p:transition spd="med" p14:dur="599">
        <p:dissolve/>
      </p:transition>
    </mc:Choice>
    <mc:Fallback xmlns="">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219"/>
                                        </p:tgtEl>
                                        <p:attrNameLst>
                                          <p:attrName>style.visibility</p:attrName>
                                        </p:attrNameLst>
                                      </p:cBhvr>
                                      <p:to>
                                        <p:strVal val="visible"/>
                                      </p:to>
                                    </p:set>
                                    <p:anim calcmode="lin" valueType="num">
                                      <p:cBhvr>
                                        <p:cTn id="7" dur="750" fill="hold"/>
                                        <p:tgtEl>
                                          <p:spTgt spid="219"/>
                                        </p:tgtEl>
                                        <p:attrNameLst>
                                          <p:attrName>ppt_w</p:attrName>
                                        </p:attrNameLst>
                                      </p:cBhvr>
                                      <p:tavLst>
                                        <p:tav tm="0">
                                          <p:val>
                                            <p:fltVal val="0"/>
                                          </p:val>
                                        </p:tav>
                                        <p:tav tm="100000">
                                          <p:val>
                                            <p:strVal val="#ppt_w"/>
                                          </p:val>
                                        </p:tav>
                                      </p:tavLst>
                                    </p:anim>
                                    <p:anim calcmode="lin" valueType="num">
                                      <p:cBhvr>
                                        <p:cTn id="8" dur="750" fill="hold"/>
                                        <p:tgtEl>
                                          <p:spTgt spid="219"/>
                                        </p:tgtEl>
                                        <p:attrNameLst>
                                          <p:attrName>ppt_h</p:attrName>
                                        </p:attrNameLst>
                                      </p:cBhvr>
                                      <p:tavLst>
                                        <p:tav tm="0">
                                          <p:val>
                                            <p:fltVal val="0"/>
                                          </p:val>
                                        </p:tav>
                                        <p:tav tm="100000">
                                          <p:val>
                                            <p:strVal val="#ppt_h"/>
                                          </p:val>
                                        </p:tav>
                                      </p:tavLst>
                                    </p:anim>
                                  </p:childTnLst>
                                </p:cTn>
                              </p:par>
                            </p:childTnLst>
                          </p:cTn>
                        </p:par>
                        <p:par>
                          <p:cTn id="9" fill="hold">
                            <p:stCondLst>
                              <p:cond delay="750"/>
                            </p:stCondLst>
                            <p:childTnLst>
                              <p:par>
                                <p:cTn id="10" presetID="22" presetClass="entr" presetSubtype="8" fill="hold" grpId="2" nodeType="afterEffect">
                                  <p:stCondLst>
                                    <p:cond delay="0"/>
                                  </p:stCondLst>
                                  <p:iterate>
                                    <p:tmAbs val="0"/>
                                  </p:iterate>
                                  <p:childTnLst>
                                    <p:set>
                                      <p:cBhvr>
                                        <p:cTn id="11" fill="hold"/>
                                        <p:tgtEl>
                                          <p:spTgt spid="229"/>
                                        </p:tgtEl>
                                        <p:attrNameLst>
                                          <p:attrName>style.visibility</p:attrName>
                                        </p:attrNameLst>
                                      </p:cBhvr>
                                      <p:to>
                                        <p:strVal val="visible"/>
                                      </p:to>
                                    </p:set>
                                    <p:animEffect transition="in" filter="wipe(left)">
                                      <p:cBhvr>
                                        <p:cTn id="12" dur="500"/>
                                        <p:tgtEl>
                                          <p:spTgt spid="229"/>
                                        </p:tgtEl>
                                      </p:cBhvr>
                                    </p:animEffect>
                                  </p:childTnLst>
                                </p:cTn>
                              </p:par>
                            </p:childTnLst>
                          </p:cTn>
                        </p:par>
                        <p:par>
                          <p:cTn id="13" fill="hold">
                            <p:stCondLst>
                              <p:cond delay="1250"/>
                            </p:stCondLst>
                            <p:childTnLst>
                              <p:par>
                                <p:cTn id="14" presetID="22" presetClass="entr" presetSubtype="8" fill="hold" grpId="3" nodeType="afterEffect">
                                  <p:stCondLst>
                                    <p:cond delay="0"/>
                                  </p:stCondLst>
                                  <p:iterate>
                                    <p:tmAbs val="0"/>
                                  </p:iterate>
                                  <p:childTnLst>
                                    <p:set>
                                      <p:cBhvr>
                                        <p:cTn id="15" fill="hold"/>
                                        <p:tgtEl>
                                          <p:spTgt spid="230"/>
                                        </p:tgtEl>
                                        <p:attrNameLst>
                                          <p:attrName>style.visibility</p:attrName>
                                        </p:attrNameLst>
                                      </p:cBhvr>
                                      <p:to>
                                        <p:strVal val="visible"/>
                                      </p:to>
                                    </p:set>
                                    <p:animEffect transition="in" filter="wipe(left)">
                                      <p:cBhvr>
                                        <p:cTn id="16" dur="500"/>
                                        <p:tgtEl>
                                          <p:spTgt spid="230"/>
                                        </p:tgtEl>
                                      </p:cBhvr>
                                    </p:animEffect>
                                  </p:childTnLst>
                                </p:cTn>
                              </p:par>
                            </p:childTnLst>
                          </p:cTn>
                        </p:par>
                        <p:par>
                          <p:cTn id="17" fill="hold">
                            <p:stCondLst>
                              <p:cond delay="1750"/>
                            </p:stCondLst>
                            <p:childTnLst>
                              <p:par>
                                <p:cTn id="18" presetID="22" presetClass="entr" presetSubtype="8" fill="hold" grpId="4" nodeType="afterEffect">
                                  <p:stCondLst>
                                    <p:cond delay="0"/>
                                  </p:stCondLst>
                                  <p:iterate>
                                    <p:tmAbs val="0"/>
                                  </p:iterate>
                                  <p:childTnLst>
                                    <p:set>
                                      <p:cBhvr>
                                        <p:cTn id="19" fill="hold"/>
                                        <p:tgtEl>
                                          <p:spTgt spid="221"/>
                                        </p:tgtEl>
                                        <p:attrNameLst>
                                          <p:attrName>style.visibility</p:attrName>
                                        </p:attrNameLst>
                                      </p:cBhvr>
                                      <p:to>
                                        <p:strVal val="visible"/>
                                      </p:to>
                                    </p:set>
                                    <p:animEffect transition="in" filter="wipe(left)">
                                      <p:cBhvr>
                                        <p:cTn id="20" dur="1000"/>
                                        <p:tgtEl>
                                          <p:spTgt spid="221"/>
                                        </p:tgtEl>
                                      </p:cBhvr>
                                    </p:animEffect>
                                  </p:childTnLst>
                                </p:cTn>
                              </p:par>
                            </p:childTnLst>
                          </p:cTn>
                        </p:par>
                        <p:par>
                          <p:cTn id="21" fill="hold">
                            <p:stCondLst>
                              <p:cond delay="2750"/>
                            </p:stCondLst>
                            <p:childTnLst>
                              <p:par>
                                <p:cTn id="22" presetID="23" presetClass="entr" presetSubtype="16" fill="hold" grpId="5" nodeType="afterEffect">
                                  <p:stCondLst>
                                    <p:cond delay="0"/>
                                  </p:stCondLst>
                                  <p:iterate>
                                    <p:tmAbs val="0"/>
                                  </p:iterate>
                                  <p:childTnLst>
                                    <p:set>
                                      <p:cBhvr>
                                        <p:cTn id="23" fill="hold"/>
                                        <p:tgtEl>
                                          <p:spTgt spid="222"/>
                                        </p:tgtEl>
                                        <p:attrNameLst>
                                          <p:attrName>style.visibility</p:attrName>
                                        </p:attrNameLst>
                                      </p:cBhvr>
                                      <p:to>
                                        <p:strVal val="visible"/>
                                      </p:to>
                                    </p:set>
                                    <p:anim calcmode="lin" valueType="num">
                                      <p:cBhvr>
                                        <p:cTn id="24" dur="750" fill="hold"/>
                                        <p:tgtEl>
                                          <p:spTgt spid="222"/>
                                        </p:tgtEl>
                                        <p:attrNameLst>
                                          <p:attrName>ppt_w</p:attrName>
                                        </p:attrNameLst>
                                      </p:cBhvr>
                                      <p:tavLst>
                                        <p:tav tm="0">
                                          <p:val>
                                            <p:fltVal val="0"/>
                                          </p:val>
                                        </p:tav>
                                        <p:tav tm="100000">
                                          <p:val>
                                            <p:strVal val="#ppt_w"/>
                                          </p:val>
                                        </p:tav>
                                      </p:tavLst>
                                    </p:anim>
                                    <p:anim calcmode="lin" valueType="num">
                                      <p:cBhvr>
                                        <p:cTn id="25" dur="750" fill="hold"/>
                                        <p:tgtEl>
                                          <p:spTgt spid="222"/>
                                        </p:tgtEl>
                                        <p:attrNameLst>
                                          <p:attrName>ppt_h</p:attrName>
                                        </p:attrNameLst>
                                      </p:cBhvr>
                                      <p:tavLst>
                                        <p:tav tm="0">
                                          <p:val>
                                            <p:fltVal val="0"/>
                                          </p:val>
                                        </p:tav>
                                        <p:tav tm="100000">
                                          <p:val>
                                            <p:strVal val="#ppt_h"/>
                                          </p:val>
                                        </p:tav>
                                      </p:tavLst>
                                    </p:anim>
                                  </p:childTnLst>
                                </p:cTn>
                              </p:par>
                            </p:childTnLst>
                          </p:cTn>
                        </p:par>
                        <p:par>
                          <p:cTn id="26" fill="hold">
                            <p:stCondLst>
                              <p:cond delay="3500"/>
                            </p:stCondLst>
                            <p:childTnLst>
                              <p:par>
                                <p:cTn id="27" presetID="23" presetClass="entr" presetSubtype="16" fill="hold" grpId="6" nodeType="afterEffect">
                                  <p:stCondLst>
                                    <p:cond delay="0"/>
                                  </p:stCondLst>
                                  <p:iterate>
                                    <p:tmAbs val="0"/>
                                  </p:iterate>
                                  <p:childTnLst>
                                    <p:set>
                                      <p:cBhvr>
                                        <p:cTn id="28" fill="hold"/>
                                        <p:tgtEl>
                                          <p:spTgt spid="220"/>
                                        </p:tgtEl>
                                        <p:attrNameLst>
                                          <p:attrName>style.visibility</p:attrName>
                                        </p:attrNameLst>
                                      </p:cBhvr>
                                      <p:to>
                                        <p:strVal val="visible"/>
                                      </p:to>
                                    </p:set>
                                    <p:anim calcmode="lin" valueType="num">
                                      <p:cBhvr>
                                        <p:cTn id="29" dur="750" fill="hold"/>
                                        <p:tgtEl>
                                          <p:spTgt spid="220"/>
                                        </p:tgtEl>
                                        <p:attrNameLst>
                                          <p:attrName>ppt_w</p:attrName>
                                        </p:attrNameLst>
                                      </p:cBhvr>
                                      <p:tavLst>
                                        <p:tav tm="0">
                                          <p:val>
                                            <p:fltVal val="0"/>
                                          </p:val>
                                        </p:tav>
                                        <p:tav tm="100000">
                                          <p:val>
                                            <p:strVal val="#ppt_w"/>
                                          </p:val>
                                        </p:tav>
                                      </p:tavLst>
                                    </p:anim>
                                    <p:anim calcmode="lin" valueType="num">
                                      <p:cBhvr>
                                        <p:cTn id="30" dur="750" fill="hold"/>
                                        <p:tgtEl>
                                          <p:spTgt spid="220"/>
                                        </p:tgtEl>
                                        <p:attrNameLst>
                                          <p:attrName>ppt_h</p:attrName>
                                        </p:attrNameLst>
                                      </p:cBhvr>
                                      <p:tavLst>
                                        <p:tav tm="0">
                                          <p:val>
                                            <p:fltVal val="0"/>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7" nodeType="clickEffect">
                                  <p:stCondLst>
                                    <p:cond delay="0"/>
                                  </p:stCondLst>
                                  <p:iterate>
                                    <p:tmAbs val="0"/>
                                  </p:iterate>
                                  <p:childTnLst>
                                    <p:set>
                                      <p:cBhvr>
                                        <p:cTn id="34" fill="hold"/>
                                        <p:tgtEl>
                                          <p:spTgt spid="223"/>
                                        </p:tgtEl>
                                        <p:attrNameLst>
                                          <p:attrName>style.visibility</p:attrName>
                                        </p:attrNameLst>
                                      </p:cBhvr>
                                      <p:to>
                                        <p:strVal val="visible"/>
                                      </p:to>
                                    </p:set>
                                    <p:animEffect transition="in" filter="wipe(left)">
                                      <p:cBhvr>
                                        <p:cTn id="35" dur="1000"/>
                                        <p:tgtEl>
                                          <p:spTgt spid="223"/>
                                        </p:tgtEl>
                                      </p:cBhvr>
                                    </p:animEffect>
                                  </p:childTnLst>
                                </p:cTn>
                              </p:par>
                            </p:childTnLst>
                          </p:cTn>
                        </p:par>
                        <p:par>
                          <p:cTn id="36" fill="hold">
                            <p:stCondLst>
                              <p:cond delay="1000"/>
                            </p:stCondLst>
                            <p:childTnLst>
                              <p:par>
                                <p:cTn id="37" presetID="23" presetClass="entr" presetSubtype="16" fill="hold" grpId="8" nodeType="afterEffect">
                                  <p:stCondLst>
                                    <p:cond delay="0"/>
                                  </p:stCondLst>
                                  <p:iterate>
                                    <p:tmAbs val="0"/>
                                  </p:iterate>
                                  <p:childTnLst>
                                    <p:set>
                                      <p:cBhvr>
                                        <p:cTn id="38" fill="hold"/>
                                        <p:tgtEl>
                                          <p:spTgt spid="224"/>
                                        </p:tgtEl>
                                        <p:attrNameLst>
                                          <p:attrName>style.visibility</p:attrName>
                                        </p:attrNameLst>
                                      </p:cBhvr>
                                      <p:to>
                                        <p:strVal val="visible"/>
                                      </p:to>
                                    </p:set>
                                    <p:anim calcmode="lin" valueType="num">
                                      <p:cBhvr>
                                        <p:cTn id="39" dur="750" fill="hold"/>
                                        <p:tgtEl>
                                          <p:spTgt spid="224"/>
                                        </p:tgtEl>
                                        <p:attrNameLst>
                                          <p:attrName>ppt_w</p:attrName>
                                        </p:attrNameLst>
                                      </p:cBhvr>
                                      <p:tavLst>
                                        <p:tav tm="0">
                                          <p:val>
                                            <p:fltVal val="0"/>
                                          </p:val>
                                        </p:tav>
                                        <p:tav tm="100000">
                                          <p:val>
                                            <p:strVal val="#ppt_w"/>
                                          </p:val>
                                        </p:tav>
                                      </p:tavLst>
                                    </p:anim>
                                    <p:anim calcmode="lin" valueType="num">
                                      <p:cBhvr>
                                        <p:cTn id="40" dur="750" fill="hold"/>
                                        <p:tgtEl>
                                          <p:spTgt spid="224"/>
                                        </p:tgtEl>
                                        <p:attrNameLst>
                                          <p:attrName>ppt_h</p:attrName>
                                        </p:attrNameLst>
                                      </p:cBhvr>
                                      <p:tavLst>
                                        <p:tav tm="0">
                                          <p:val>
                                            <p:fltVal val="0"/>
                                          </p:val>
                                        </p:tav>
                                        <p:tav tm="100000">
                                          <p:val>
                                            <p:strVal val="#ppt_h"/>
                                          </p:val>
                                        </p:tav>
                                      </p:tavLst>
                                    </p:anim>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grpId="9" nodeType="clickEffect">
                                  <p:stCondLst>
                                    <p:cond delay="0"/>
                                  </p:stCondLst>
                                  <p:iterate>
                                    <p:tmAbs val="0"/>
                                  </p:iterate>
                                  <p:childTnLst>
                                    <p:set>
                                      <p:cBhvr>
                                        <p:cTn id="44" fill="hold"/>
                                        <p:tgtEl>
                                          <p:spTgt spid="225"/>
                                        </p:tgtEl>
                                        <p:attrNameLst>
                                          <p:attrName>style.visibility</p:attrName>
                                        </p:attrNameLst>
                                      </p:cBhvr>
                                      <p:to>
                                        <p:strVal val="visible"/>
                                      </p:to>
                                    </p:set>
                                    <p:animEffect transition="in" filter="wipe(left)">
                                      <p:cBhvr>
                                        <p:cTn id="45" dur="1000"/>
                                        <p:tgtEl>
                                          <p:spTgt spid="225"/>
                                        </p:tgtEl>
                                      </p:cBhvr>
                                    </p:animEffect>
                                  </p:childTnLst>
                                </p:cTn>
                              </p:par>
                            </p:childTnLst>
                          </p:cTn>
                        </p:par>
                        <p:par>
                          <p:cTn id="46" fill="hold">
                            <p:stCondLst>
                              <p:cond delay="1000"/>
                            </p:stCondLst>
                            <p:childTnLst>
                              <p:par>
                                <p:cTn id="47" presetID="23" presetClass="entr" presetSubtype="16" fill="hold" grpId="10" nodeType="afterEffect">
                                  <p:stCondLst>
                                    <p:cond delay="0"/>
                                  </p:stCondLst>
                                  <p:iterate>
                                    <p:tmAbs val="0"/>
                                  </p:iterate>
                                  <p:childTnLst>
                                    <p:set>
                                      <p:cBhvr>
                                        <p:cTn id="48" fill="hold"/>
                                        <p:tgtEl>
                                          <p:spTgt spid="226"/>
                                        </p:tgtEl>
                                        <p:attrNameLst>
                                          <p:attrName>style.visibility</p:attrName>
                                        </p:attrNameLst>
                                      </p:cBhvr>
                                      <p:to>
                                        <p:strVal val="visible"/>
                                      </p:to>
                                    </p:set>
                                    <p:anim calcmode="lin" valueType="num">
                                      <p:cBhvr>
                                        <p:cTn id="49" dur="750" fill="hold"/>
                                        <p:tgtEl>
                                          <p:spTgt spid="226"/>
                                        </p:tgtEl>
                                        <p:attrNameLst>
                                          <p:attrName>ppt_w</p:attrName>
                                        </p:attrNameLst>
                                      </p:cBhvr>
                                      <p:tavLst>
                                        <p:tav tm="0">
                                          <p:val>
                                            <p:fltVal val="0"/>
                                          </p:val>
                                        </p:tav>
                                        <p:tav tm="100000">
                                          <p:val>
                                            <p:strVal val="#ppt_w"/>
                                          </p:val>
                                        </p:tav>
                                      </p:tavLst>
                                    </p:anim>
                                    <p:anim calcmode="lin" valueType="num">
                                      <p:cBhvr>
                                        <p:cTn id="50" dur="750" fill="hold"/>
                                        <p:tgtEl>
                                          <p:spTgt spid="226"/>
                                        </p:tgtEl>
                                        <p:attrNameLst>
                                          <p:attrName>ppt_h</p:attrName>
                                        </p:attrNameLst>
                                      </p:cBhvr>
                                      <p:tavLst>
                                        <p:tav tm="0">
                                          <p:val>
                                            <p:fltVal val="0"/>
                                          </p:val>
                                        </p:tav>
                                        <p:tav tm="100000">
                                          <p:val>
                                            <p:strVal val="#ppt_h"/>
                                          </p:val>
                                        </p:tav>
                                      </p:tavLst>
                                    </p:anim>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grpId="11" nodeType="clickEffect">
                                  <p:stCondLst>
                                    <p:cond delay="0"/>
                                  </p:stCondLst>
                                  <p:iterate>
                                    <p:tmAbs val="0"/>
                                  </p:iterate>
                                  <p:childTnLst>
                                    <p:set>
                                      <p:cBhvr>
                                        <p:cTn id="54" fill="hold"/>
                                        <p:tgtEl>
                                          <p:spTgt spid="227"/>
                                        </p:tgtEl>
                                        <p:attrNameLst>
                                          <p:attrName>style.visibility</p:attrName>
                                        </p:attrNameLst>
                                      </p:cBhvr>
                                      <p:to>
                                        <p:strVal val="visible"/>
                                      </p:to>
                                    </p:set>
                                    <p:animEffect transition="in" filter="wipe(left)">
                                      <p:cBhvr>
                                        <p:cTn id="55" dur="1000"/>
                                        <p:tgtEl>
                                          <p:spTgt spid="227"/>
                                        </p:tgtEl>
                                      </p:cBhvr>
                                    </p:animEffect>
                                  </p:childTnLst>
                                </p:cTn>
                              </p:par>
                            </p:childTnLst>
                          </p:cTn>
                        </p:par>
                        <p:par>
                          <p:cTn id="56" fill="hold">
                            <p:stCondLst>
                              <p:cond delay="1000"/>
                            </p:stCondLst>
                            <p:childTnLst>
                              <p:par>
                                <p:cTn id="57" presetID="23" presetClass="entr" presetSubtype="16" fill="hold" grpId="12" nodeType="afterEffect">
                                  <p:stCondLst>
                                    <p:cond delay="0"/>
                                  </p:stCondLst>
                                  <p:iterate>
                                    <p:tmAbs val="0"/>
                                  </p:iterate>
                                  <p:childTnLst>
                                    <p:set>
                                      <p:cBhvr>
                                        <p:cTn id="58" fill="hold"/>
                                        <p:tgtEl>
                                          <p:spTgt spid="228"/>
                                        </p:tgtEl>
                                        <p:attrNameLst>
                                          <p:attrName>style.visibility</p:attrName>
                                        </p:attrNameLst>
                                      </p:cBhvr>
                                      <p:to>
                                        <p:strVal val="visible"/>
                                      </p:to>
                                    </p:set>
                                    <p:anim calcmode="lin" valueType="num">
                                      <p:cBhvr>
                                        <p:cTn id="59" dur="750" fill="hold"/>
                                        <p:tgtEl>
                                          <p:spTgt spid="228"/>
                                        </p:tgtEl>
                                        <p:attrNameLst>
                                          <p:attrName>ppt_w</p:attrName>
                                        </p:attrNameLst>
                                      </p:cBhvr>
                                      <p:tavLst>
                                        <p:tav tm="0">
                                          <p:val>
                                            <p:fltVal val="0"/>
                                          </p:val>
                                        </p:tav>
                                        <p:tav tm="100000">
                                          <p:val>
                                            <p:strVal val="#ppt_w"/>
                                          </p:val>
                                        </p:tav>
                                      </p:tavLst>
                                    </p:anim>
                                    <p:anim calcmode="lin" valueType="num">
                                      <p:cBhvr>
                                        <p:cTn id="60" dur="750" fill="hold"/>
                                        <p:tgtEl>
                                          <p:spTgt spid="22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 grpId="1" animBg="1" advAuto="0"/>
      <p:bldP spid="220" grpId="6" animBg="1" advAuto="0"/>
      <p:bldP spid="221" grpId="4" animBg="1" advAuto="0"/>
      <p:bldP spid="222" grpId="5" animBg="1" advAuto="0"/>
      <p:bldP spid="223" grpId="7" animBg="1" advAuto="0"/>
      <p:bldP spid="224" grpId="8" animBg="1" advAuto="0"/>
      <p:bldP spid="225" grpId="9" animBg="1" advAuto="0"/>
      <p:bldP spid="226" grpId="10" animBg="1" advAuto="0"/>
      <p:bldP spid="227" grpId="11" animBg="1" advAuto="0"/>
      <p:bldP spid="228" grpId="12" animBg="1" advAuto="0"/>
      <p:bldP spid="229" grpId="2" animBg="1" advAuto="0"/>
      <p:bldP spid="230" grpId="3"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232"/>
          <p:cNvSpPr>
            <a:spLocks noGrp="1"/>
          </p:cNvSpPr>
          <p:nvPr>
            <p:ph type="ctrTitle" idx="4294967295"/>
          </p:nvPr>
        </p:nvSpPr>
        <p:spPr>
          <a:xfrm>
            <a:off x="10870813" y="778829"/>
            <a:ext cx="2642374" cy="1143231"/>
          </a:xfrm>
          <a:prstGeom prst="rect">
            <a:avLst/>
          </a:prstGeom>
        </p:spPr>
        <p:txBody>
          <a:bodyPr/>
          <a:lstStyle>
            <a:lvl1pPr>
              <a:defRPr sz="9000">
                <a:solidFill>
                  <a:srgbClr val="FFFFFF"/>
                </a:solidFill>
              </a:defRPr>
            </a:lvl1pPr>
          </a:lstStyle>
          <a:p>
            <a:r>
              <a:t>SPA</a:t>
            </a:r>
          </a:p>
        </p:txBody>
      </p:sp>
      <p:sp>
        <p:nvSpPr>
          <p:cNvPr id="233" name="Shape 233"/>
          <p:cNvSpPr/>
          <p:nvPr/>
        </p:nvSpPr>
        <p:spPr>
          <a:xfrm>
            <a:off x="2073450" y="3660909"/>
            <a:ext cx="5153804" cy="7846898"/>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Client</a:t>
            </a:r>
          </a:p>
        </p:txBody>
      </p:sp>
      <p:sp>
        <p:nvSpPr>
          <p:cNvPr id="234" name="Shape 234"/>
          <p:cNvSpPr/>
          <p:nvPr/>
        </p:nvSpPr>
        <p:spPr>
          <a:xfrm>
            <a:off x="17489149" y="3660909"/>
            <a:ext cx="5153804" cy="7846898"/>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lIns="50800" tIns="50800" rIns="50800" bIns="50800" anchor="ctr"/>
          <a:lstStyle>
            <a:lvl1pPr algn="ctr">
              <a:lnSpc>
                <a:spcPct val="100000"/>
              </a:lnSpc>
              <a:defRPr sz="3200">
                <a:solidFill>
                  <a:srgbClr val="33A0C5"/>
                </a:solidFill>
              </a:defRPr>
            </a:lvl1pPr>
          </a:lstStyle>
          <a:p>
            <a:r>
              <a:t>Server</a:t>
            </a:r>
          </a:p>
        </p:txBody>
      </p:sp>
      <p:sp>
        <p:nvSpPr>
          <p:cNvPr id="235" name="Shape 235"/>
          <p:cNvSpPr/>
          <p:nvPr/>
        </p:nvSpPr>
        <p:spPr>
          <a:xfrm>
            <a:off x="7780618" y="4361613"/>
            <a:ext cx="9155167"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36" name="Shape 236"/>
          <p:cNvSpPr/>
          <p:nvPr/>
        </p:nvSpPr>
        <p:spPr>
          <a:xfrm>
            <a:off x="10557485" y="3536806"/>
            <a:ext cx="4153663" cy="60941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4500">
                <a:latin typeface="Gotham Book"/>
                <a:ea typeface="Gotham Book"/>
                <a:cs typeface="Gotham Book"/>
                <a:sym typeface="Gotham Book"/>
              </a:defRPr>
            </a:lvl1pPr>
          </a:lstStyle>
          <a:p>
            <a:r>
              <a:t>Initial Request</a:t>
            </a:r>
          </a:p>
        </p:txBody>
      </p:sp>
      <p:sp>
        <p:nvSpPr>
          <p:cNvPr id="237" name="Shape 237"/>
          <p:cNvSpPr/>
          <p:nvPr/>
        </p:nvSpPr>
        <p:spPr>
          <a:xfrm flipH="1" flipV="1">
            <a:off x="7780618" y="5899553"/>
            <a:ext cx="9155167"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38" name="Shape 238"/>
          <p:cNvSpPr/>
          <p:nvPr/>
        </p:nvSpPr>
        <p:spPr>
          <a:xfrm>
            <a:off x="11307603" y="5107596"/>
            <a:ext cx="1768794" cy="60941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4500">
                <a:latin typeface="Gotham Book"/>
                <a:ea typeface="Gotham Book"/>
                <a:cs typeface="Gotham Book"/>
                <a:sym typeface="Gotham Book"/>
              </a:defRPr>
            </a:lvl1pPr>
          </a:lstStyle>
          <a:p>
            <a:r>
              <a:t>HTML</a:t>
            </a:r>
          </a:p>
        </p:txBody>
      </p:sp>
      <p:sp>
        <p:nvSpPr>
          <p:cNvPr id="239" name="Shape 239"/>
          <p:cNvSpPr/>
          <p:nvPr/>
        </p:nvSpPr>
        <p:spPr>
          <a:xfrm>
            <a:off x="7780618" y="9077801"/>
            <a:ext cx="9155167"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40" name="Shape 240"/>
          <p:cNvSpPr/>
          <p:nvPr/>
        </p:nvSpPr>
        <p:spPr>
          <a:xfrm>
            <a:off x="11151975" y="8304559"/>
            <a:ext cx="1747648" cy="60941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4500">
                <a:latin typeface="Gotham Book"/>
                <a:ea typeface="Gotham Book"/>
                <a:cs typeface="Gotham Book"/>
                <a:sym typeface="Gotham Book"/>
              </a:defRPr>
            </a:lvl1pPr>
          </a:lstStyle>
          <a:p>
            <a:r>
              <a:t>AJAX</a:t>
            </a:r>
          </a:p>
        </p:txBody>
      </p:sp>
      <p:sp>
        <p:nvSpPr>
          <p:cNvPr id="241" name="Shape 241"/>
          <p:cNvSpPr/>
          <p:nvPr/>
        </p:nvSpPr>
        <p:spPr>
          <a:xfrm flipH="1" flipV="1">
            <a:off x="7614417" y="10538395"/>
            <a:ext cx="9155166" cy="1"/>
          </a:xfrm>
          <a:prstGeom prst="line">
            <a:avLst/>
          </a:prstGeom>
          <a:ln w="88900">
            <a:solidFill>
              <a:srgbClr val="FFFFFF"/>
            </a:solidFill>
            <a:miter lim="400000"/>
            <a:tailEnd type="triangle"/>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42" name="Shape 242"/>
          <p:cNvSpPr/>
          <p:nvPr/>
        </p:nvSpPr>
        <p:spPr>
          <a:xfrm>
            <a:off x="11141402" y="9746438"/>
            <a:ext cx="1733360" cy="60941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nSpc>
                <a:spcPct val="100000"/>
              </a:lnSpc>
              <a:defRPr sz="4500">
                <a:latin typeface="Gotham Book"/>
                <a:ea typeface="Gotham Book"/>
                <a:cs typeface="Gotham Book"/>
                <a:sym typeface="Gotham Book"/>
              </a:defRPr>
            </a:lvl1pPr>
          </a:lstStyle>
          <a:p>
            <a:r>
              <a:t>JSON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233"/>
                                        </p:tgtEl>
                                        <p:attrNameLst>
                                          <p:attrName>style.visibility</p:attrName>
                                        </p:attrNameLst>
                                      </p:cBhvr>
                                      <p:to>
                                        <p:strVal val="visible"/>
                                      </p:to>
                                    </p:set>
                                    <p:anim calcmode="lin" valueType="num">
                                      <p:cBhvr>
                                        <p:cTn id="7" dur="750" fill="hold"/>
                                        <p:tgtEl>
                                          <p:spTgt spid="233"/>
                                        </p:tgtEl>
                                        <p:attrNameLst>
                                          <p:attrName>ppt_w</p:attrName>
                                        </p:attrNameLst>
                                      </p:cBhvr>
                                      <p:tavLst>
                                        <p:tav tm="0">
                                          <p:val>
                                            <p:fltVal val="0"/>
                                          </p:val>
                                        </p:tav>
                                        <p:tav tm="100000">
                                          <p:val>
                                            <p:strVal val="#ppt_w"/>
                                          </p:val>
                                        </p:tav>
                                      </p:tavLst>
                                    </p:anim>
                                    <p:anim calcmode="lin" valueType="num">
                                      <p:cBhvr>
                                        <p:cTn id="8" dur="750" fill="hold"/>
                                        <p:tgtEl>
                                          <p:spTgt spid="233"/>
                                        </p:tgtEl>
                                        <p:attrNameLst>
                                          <p:attrName>ppt_h</p:attrName>
                                        </p:attrNameLst>
                                      </p:cBhvr>
                                      <p:tavLst>
                                        <p:tav tm="0">
                                          <p:val>
                                            <p:fltVal val="0"/>
                                          </p:val>
                                        </p:tav>
                                        <p:tav tm="100000">
                                          <p:val>
                                            <p:strVal val="#ppt_h"/>
                                          </p:val>
                                        </p:tav>
                                      </p:tavLst>
                                    </p:anim>
                                  </p:childTnLst>
                                </p:cTn>
                              </p:par>
                            </p:childTnLst>
                          </p:cTn>
                        </p:par>
                        <p:par>
                          <p:cTn id="9" fill="hold">
                            <p:stCondLst>
                              <p:cond delay="750"/>
                            </p:stCondLst>
                            <p:childTnLst>
                              <p:par>
                                <p:cTn id="10" presetID="22" presetClass="entr" presetSubtype="8" fill="hold" grpId="2" nodeType="afterEffect">
                                  <p:stCondLst>
                                    <p:cond delay="0"/>
                                  </p:stCondLst>
                                  <p:iterate>
                                    <p:tmAbs val="0"/>
                                  </p:iterate>
                                  <p:childTnLst>
                                    <p:set>
                                      <p:cBhvr>
                                        <p:cTn id="11" fill="hold"/>
                                        <p:tgtEl>
                                          <p:spTgt spid="235"/>
                                        </p:tgtEl>
                                        <p:attrNameLst>
                                          <p:attrName>style.visibility</p:attrName>
                                        </p:attrNameLst>
                                      </p:cBhvr>
                                      <p:to>
                                        <p:strVal val="visible"/>
                                      </p:to>
                                    </p:set>
                                    <p:animEffect transition="in" filter="wipe(left)">
                                      <p:cBhvr>
                                        <p:cTn id="12" dur="1000"/>
                                        <p:tgtEl>
                                          <p:spTgt spid="235"/>
                                        </p:tgtEl>
                                      </p:cBhvr>
                                    </p:animEffect>
                                  </p:childTnLst>
                                </p:cTn>
                              </p:par>
                            </p:childTnLst>
                          </p:cTn>
                        </p:par>
                        <p:par>
                          <p:cTn id="13" fill="hold">
                            <p:stCondLst>
                              <p:cond delay="1750"/>
                            </p:stCondLst>
                            <p:childTnLst>
                              <p:par>
                                <p:cTn id="14" presetID="23" presetClass="entr" presetSubtype="16" fill="hold" grpId="3" nodeType="afterEffect">
                                  <p:stCondLst>
                                    <p:cond delay="0"/>
                                  </p:stCondLst>
                                  <p:iterate>
                                    <p:tmAbs val="0"/>
                                  </p:iterate>
                                  <p:childTnLst>
                                    <p:set>
                                      <p:cBhvr>
                                        <p:cTn id="15" fill="hold"/>
                                        <p:tgtEl>
                                          <p:spTgt spid="236"/>
                                        </p:tgtEl>
                                        <p:attrNameLst>
                                          <p:attrName>style.visibility</p:attrName>
                                        </p:attrNameLst>
                                      </p:cBhvr>
                                      <p:to>
                                        <p:strVal val="visible"/>
                                      </p:to>
                                    </p:set>
                                    <p:anim calcmode="lin" valueType="num">
                                      <p:cBhvr>
                                        <p:cTn id="16" dur="750" fill="hold"/>
                                        <p:tgtEl>
                                          <p:spTgt spid="236"/>
                                        </p:tgtEl>
                                        <p:attrNameLst>
                                          <p:attrName>ppt_w</p:attrName>
                                        </p:attrNameLst>
                                      </p:cBhvr>
                                      <p:tavLst>
                                        <p:tav tm="0">
                                          <p:val>
                                            <p:fltVal val="0"/>
                                          </p:val>
                                        </p:tav>
                                        <p:tav tm="100000">
                                          <p:val>
                                            <p:strVal val="#ppt_w"/>
                                          </p:val>
                                        </p:tav>
                                      </p:tavLst>
                                    </p:anim>
                                    <p:anim calcmode="lin" valueType="num">
                                      <p:cBhvr>
                                        <p:cTn id="17" dur="750" fill="hold"/>
                                        <p:tgtEl>
                                          <p:spTgt spid="236"/>
                                        </p:tgtEl>
                                        <p:attrNameLst>
                                          <p:attrName>ppt_h</p:attrName>
                                        </p:attrNameLst>
                                      </p:cBhvr>
                                      <p:tavLst>
                                        <p:tav tm="0">
                                          <p:val>
                                            <p:fltVal val="0"/>
                                          </p:val>
                                        </p:tav>
                                        <p:tav tm="100000">
                                          <p:val>
                                            <p:strVal val="#ppt_h"/>
                                          </p:val>
                                        </p:tav>
                                      </p:tavLst>
                                    </p:anim>
                                  </p:childTnLst>
                                </p:cTn>
                              </p:par>
                            </p:childTnLst>
                          </p:cTn>
                        </p:par>
                        <p:par>
                          <p:cTn id="18" fill="hold">
                            <p:stCondLst>
                              <p:cond delay="2500"/>
                            </p:stCondLst>
                            <p:childTnLst>
                              <p:par>
                                <p:cTn id="19" presetID="23" presetClass="entr" presetSubtype="16" fill="hold" grpId="4" nodeType="afterEffect">
                                  <p:stCondLst>
                                    <p:cond delay="0"/>
                                  </p:stCondLst>
                                  <p:iterate>
                                    <p:tmAbs val="0"/>
                                  </p:iterate>
                                  <p:childTnLst>
                                    <p:set>
                                      <p:cBhvr>
                                        <p:cTn id="20" fill="hold"/>
                                        <p:tgtEl>
                                          <p:spTgt spid="234"/>
                                        </p:tgtEl>
                                        <p:attrNameLst>
                                          <p:attrName>style.visibility</p:attrName>
                                        </p:attrNameLst>
                                      </p:cBhvr>
                                      <p:to>
                                        <p:strVal val="visible"/>
                                      </p:to>
                                    </p:set>
                                    <p:anim calcmode="lin" valueType="num">
                                      <p:cBhvr>
                                        <p:cTn id="21" dur="750" fill="hold"/>
                                        <p:tgtEl>
                                          <p:spTgt spid="234"/>
                                        </p:tgtEl>
                                        <p:attrNameLst>
                                          <p:attrName>ppt_w</p:attrName>
                                        </p:attrNameLst>
                                      </p:cBhvr>
                                      <p:tavLst>
                                        <p:tav tm="0">
                                          <p:val>
                                            <p:fltVal val="0"/>
                                          </p:val>
                                        </p:tav>
                                        <p:tav tm="100000">
                                          <p:val>
                                            <p:strVal val="#ppt_w"/>
                                          </p:val>
                                        </p:tav>
                                      </p:tavLst>
                                    </p:anim>
                                    <p:anim calcmode="lin" valueType="num">
                                      <p:cBhvr>
                                        <p:cTn id="22" dur="750" fill="hold"/>
                                        <p:tgtEl>
                                          <p:spTgt spid="234"/>
                                        </p:tgtEl>
                                        <p:attrNameLst>
                                          <p:attrName>ppt_h</p:attrName>
                                        </p:attrNameLst>
                                      </p:cBhvr>
                                      <p:tavLst>
                                        <p:tav tm="0">
                                          <p:val>
                                            <p:fltVal val="0"/>
                                          </p:val>
                                        </p:tav>
                                        <p:tav tm="100000">
                                          <p:val>
                                            <p:strVal val="#ppt_h"/>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5" nodeType="clickEffect">
                                  <p:stCondLst>
                                    <p:cond delay="0"/>
                                  </p:stCondLst>
                                  <p:iterate>
                                    <p:tmAbs val="0"/>
                                  </p:iterate>
                                  <p:childTnLst>
                                    <p:set>
                                      <p:cBhvr>
                                        <p:cTn id="26" fill="hold"/>
                                        <p:tgtEl>
                                          <p:spTgt spid="237"/>
                                        </p:tgtEl>
                                        <p:attrNameLst>
                                          <p:attrName>style.visibility</p:attrName>
                                        </p:attrNameLst>
                                      </p:cBhvr>
                                      <p:to>
                                        <p:strVal val="visible"/>
                                      </p:to>
                                    </p:set>
                                    <p:animEffect transition="in" filter="wipe(left)">
                                      <p:cBhvr>
                                        <p:cTn id="27" dur="1000"/>
                                        <p:tgtEl>
                                          <p:spTgt spid="237"/>
                                        </p:tgtEl>
                                      </p:cBhvr>
                                    </p:animEffect>
                                  </p:childTnLst>
                                </p:cTn>
                              </p:par>
                            </p:childTnLst>
                          </p:cTn>
                        </p:par>
                        <p:par>
                          <p:cTn id="28" fill="hold">
                            <p:stCondLst>
                              <p:cond delay="1000"/>
                            </p:stCondLst>
                            <p:childTnLst>
                              <p:par>
                                <p:cTn id="29" presetID="23" presetClass="entr" presetSubtype="16" fill="hold" grpId="6" nodeType="afterEffect">
                                  <p:stCondLst>
                                    <p:cond delay="0"/>
                                  </p:stCondLst>
                                  <p:iterate>
                                    <p:tmAbs val="0"/>
                                  </p:iterate>
                                  <p:childTnLst>
                                    <p:set>
                                      <p:cBhvr>
                                        <p:cTn id="30" fill="hold"/>
                                        <p:tgtEl>
                                          <p:spTgt spid="238"/>
                                        </p:tgtEl>
                                        <p:attrNameLst>
                                          <p:attrName>style.visibility</p:attrName>
                                        </p:attrNameLst>
                                      </p:cBhvr>
                                      <p:to>
                                        <p:strVal val="visible"/>
                                      </p:to>
                                    </p:set>
                                    <p:anim calcmode="lin" valueType="num">
                                      <p:cBhvr>
                                        <p:cTn id="31" dur="750" fill="hold"/>
                                        <p:tgtEl>
                                          <p:spTgt spid="238"/>
                                        </p:tgtEl>
                                        <p:attrNameLst>
                                          <p:attrName>ppt_w</p:attrName>
                                        </p:attrNameLst>
                                      </p:cBhvr>
                                      <p:tavLst>
                                        <p:tav tm="0">
                                          <p:val>
                                            <p:fltVal val="0"/>
                                          </p:val>
                                        </p:tav>
                                        <p:tav tm="100000">
                                          <p:val>
                                            <p:strVal val="#ppt_w"/>
                                          </p:val>
                                        </p:tav>
                                      </p:tavLst>
                                    </p:anim>
                                    <p:anim calcmode="lin" valueType="num">
                                      <p:cBhvr>
                                        <p:cTn id="32" dur="750" fill="hold"/>
                                        <p:tgtEl>
                                          <p:spTgt spid="238"/>
                                        </p:tgtEl>
                                        <p:attrNameLst>
                                          <p:attrName>ppt_h</p:attrName>
                                        </p:attrNameLst>
                                      </p:cBhvr>
                                      <p:tavLst>
                                        <p:tav tm="0">
                                          <p:val>
                                            <p:fltVal val="0"/>
                                          </p:val>
                                        </p:tav>
                                        <p:tav tm="100000">
                                          <p:val>
                                            <p:strVal val="#ppt_h"/>
                                          </p:val>
                                        </p:tav>
                                      </p:tavLst>
                                    </p:anim>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7" nodeType="clickEffect">
                                  <p:stCondLst>
                                    <p:cond delay="0"/>
                                  </p:stCondLst>
                                  <p:iterate>
                                    <p:tmAbs val="0"/>
                                  </p:iterate>
                                  <p:childTnLst>
                                    <p:set>
                                      <p:cBhvr>
                                        <p:cTn id="36" fill="hold"/>
                                        <p:tgtEl>
                                          <p:spTgt spid="239"/>
                                        </p:tgtEl>
                                        <p:attrNameLst>
                                          <p:attrName>style.visibility</p:attrName>
                                        </p:attrNameLst>
                                      </p:cBhvr>
                                      <p:to>
                                        <p:strVal val="visible"/>
                                      </p:to>
                                    </p:set>
                                    <p:animEffect transition="in" filter="wipe(left)">
                                      <p:cBhvr>
                                        <p:cTn id="37" dur="1000"/>
                                        <p:tgtEl>
                                          <p:spTgt spid="239"/>
                                        </p:tgtEl>
                                      </p:cBhvr>
                                    </p:animEffect>
                                  </p:childTnLst>
                                </p:cTn>
                              </p:par>
                            </p:childTnLst>
                          </p:cTn>
                        </p:par>
                        <p:par>
                          <p:cTn id="38" fill="hold">
                            <p:stCondLst>
                              <p:cond delay="1000"/>
                            </p:stCondLst>
                            <p:childTnLst>
                              <p:par>
                                <p:cTn id="39" presetID="23" presetClass="entr" presetSubtype="16" fill="hold" grpId="8" nodeType="afterEffect">
                                  <p:stCondLst>
                                    <p:cond delay="0"/>
                                  </p:stCondLst>
                                  <p:iterate>
                                    <p:tmAbs val="0"/>
                                  </p:iterate>
                                  <p:childTnLst>
                                    <p:set>
                                      <p:cBhvr>
                                        <p:cTn id="40" fill="hold"/>
                                        <p:tgtEl>
                                          <p:spTgt spid="240"/>
                                        </p:tgtEl>
                                        <p:attrNameLst>
                                          <p:attrName>style.visibility</p:attrName>
                                        </p:attrNameLst>
                                      </p:cBhvr>
                                      <p:to>
                                        <p:strVal val="visible"/>
                                      </p:to>
                                    </p:set>
                                    <p:anim calcmode="lin" valueType="num">
                                      <p:cBhvr>
                                        <p:cTn id="41" dur="750" fill="hold"/>
                                        <p:tgtEl>
                                          <p:spTgt spid="240"/>
                                        </p:tgtEl>
                                        <p:attrNameLst>
                                          <p:attrName>ppt_w</p:attrName>
                                        </p:attrNameLst>
                                      </p:cBhvr>
                                      <p:tavLst>
                                        <p:tav tm="0">
                                          <p:val>
                                            <p:fltVal val="0"/>
                                          </p:val>
                                        </p:tav>
                                        <p:tav tm="100000">
                                          <p:val>
                                            <p:strVal val="#ppt_w"/>
                                          </p:val>
                                        </p:tav>
                                      </p:tavLst>
                                    </p:anim>
                                    <p:anim calcmode="lin" valueType="num">
                                      <p:cBhvr>
                                        <p:cTn id="42" dur="750" fill="hold"/>
                                        <p:tgtEl>
                                          <p:spTgt spid="240"/>
                                        </p:tgtEl>
                                        <p:attrNameLst>
                                          <p:attrName>ppt_h</p:attrName>
                                        </p:attrNameLst>
                                      </p:cBhvr>
                                      <p:tavLst>
                                        <p:tav tm="0">
                                          <p:val>
                                            <p:fltVal val="0"/>
                                          </p:val>
                                        </p:tav>
                                        <p:tav tm="100000">
                                          <p:val>
                                            <p:strVal val="#ppt_h"/>
                                          </p:val>
                                        </p:tav>
                                      </p:tavLst>
                                    </p:anim>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9" nodeType="clickEffect">
                                  <p:stCondLst>
                                    <p:cond delay="0"/>
                                  </p:stCondLst>
                                  <p:iterate>
                                    <p:tmAbs val="0"/>
                                  </p:iterate>
                                  <p:childTnLst>
                                    <p:set>
                                      <p:cBhvr>
                                        <p:cTn id="46" fill="hold"/>
                                        <p:tgtEl>
                                          <p:spTgt spid="241"/>
                                        </p:tgtEl>
                                        <p:attrNameLst>
                                          <p:attrName>style.visibility</p:attrName>
                                        </p:attrNameLst>
                                      </p:cBhvr>
                                      <p:to>
                                        <p:strVal val="visible"/>
                                      </p:to>
                                    </p:set>
                                    <p:animEffect transition="in" filter="wipe(left)">
                                      <p:cBhvr>
                                        <p:cTn id="47" dur="1000"/>
                                        <p:tgtEl>
                                          <p:spTgt spid="241"/>
                                        </p:tgtEl>
                                      </p:cBhvr>
                                    </p:animEffect>
                                  </p:childTnLst>
                                </p:cTn>
                              </p:par>
                            </p:childTnLst>
                          </p:cTn>
                        </p:par>
                        <p:par>
                          <p:cTn id="48" fill="hold">
                            <p:stCondLst>
                              <p:cond delay="1000"/>
                            </p:stCondLst>
                            <p:childTnLst>
                              <p:par>
                                <p:cTn id="49" presetID="23" presetClass="entr" presetSubtype="16" fill="hold" grpId="10" nodeType="afterEffect">
                                  <p:stCondLst>
                                    <p:cond delay="0"/>
                                  </p:stCondLst>
                                  <p:iterate>
                                    <p:tmAbs val="0"/>
                                  </p:iterate>
                                  <p:childTnLst>
                                    <p:set>
                                      <p:cBhvr>
                                        <p:cTn id="50" fill="hold"/>
                                        <p:tgtEl>
                                          <p:spTgt spid="242"/>
                                        </p:tgtEl>
                                        <p:attrNameLst>
                                          <p:attrName>style.visibility</p:attrName>
                                        </p:attrNameLst>
                                      </p:cBhvr>
                                      <p:to>
                                        <p:strVal val="visible"/>
                                      </p:to>
                                    </p:set>
                                    <p:anim calcmode="lin" valueType="num">
                                      <p:cBhvr>
                                        <p:cTn id="51" dur="750" fill="hold"/>
                                        <p:tgtEl>
                                          <p:spTgt spid="242"/>
                                        </p:tgtEl>
                                        <p:attrNameLst>
                                          <p:attrName>ppt_w</p:attrName>
                                        </p:attrNameLst>
                                      </p:cBhvr>
                                      <p:tavLst>
                                        <p:tav tm="0">
                                          <p:val>
                                            <p:fltVal val="0"/>
                                          </p:val>
                                        </p:tav>
                                        <p:tav tm="100000">
                                          <p:val>
                                            <p:strVal val="#ppt_w"/>
                                          </p:val>
                                        </p:tav>
                                      </p:tavLst>
                                    </p:anim>
                                    <p:anim calcmode="lin" valueType="num">
                                      <p:cBhvr>
                                        <p:cTn id="52" dur="750" fill="hold"/>
                                        <p:tgtEl>
                                          <p:spTgt spid="24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3" grpId="1" animBg="1" advAuto="0"/>
      <p:bldP spid="234" grpId="4" animBg="1" advAuto="0"/>
      <p:bldP spid="235" grpId="2" animBg="1" advAuto="0"/>
      <p:bldP spid="236" grpId="3" animBg="1" advAuto="0"/>
      <p:bldP spid="237" grpId="5" animBg="1" advAuto="0"/>
      <p:bldP spid="238" grpId="6" animBg="1" advAuto="0"/>
      <p:bldP spid="239" grpId="7" animBg="1" advAuto="0"/>
      <p:bldP spid="240" grpId="8" animBg="1" advAuto="0"/>
      <p:bldP spid="241" grpId="9" animBg="1" advAuto="0"/>
      <p:bldP spid="242" grpId="1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p:cNvSpPr>
          <p:nvPr>
            <p:ph type="ctrTitle" idx="4294967295"/>
          </p:nvPr>
        </p:nvSpPr>
        <p:spPr>
          <a:xfrm>
            <a:off x="9501331" y="867063"/>
            <a:ext cx="5889337" cy="1478397"/>
          </a:xfrm>
          <a:prstGeom prst="rect">
            <a:avLst/>
          </a:prstGeom>
        </p:spPr>
        <p:txBody>
          <a:bodyPr/>
          <a:lstStyle>
            <a:lvl1pPr>
              <a:defRPr sz="9000">
                <a:solidFill>
                  <a:srgbClr val="FFFFFF"/>
                </a:solidFill>
              </a:defRPr>
            </a:lvl1pPr>
          </a:lstStyle>
          <a:p>
            <a:r>
              <a:t>Angular 2</a:t>
            </a:r>
          </a:p>
        </p:txBody>
      </p:sp>
      <p:sp>
        <p:nvSpPr>
          <p:cNvPr id="245" name="Shape 245"/>
          <p:cNvSpPr>
            <a:spLocks noGrp="1"/>
          </p:cNvSpPr>
          <p:nvPr>
            <p:ph type="subTitle" idx="4294967295"/>
          </p:nvPr>
        </p:nvSpPr>
        <p:spPr>
          <a:xfrm>
            <a:off x="1778000" y="3594100"/>
            <a:ext cx="21336000" cy="9334500"/>
          </a:xfrm>
          <a:prstGeom prst="rect">
            <a:avLst/>
          </a:prstGeom>
        </p:spPr>
        <p:txBody>
          <a:bodyPr/>
          <a:lstStyle/>
          <a:p>
            <a:pPr marL="793750" indent="-793750">
              <a:buSzPct val="75000"/>
              <a:buChar char="•"/>
            </a:pPr>
            <a:r>
              <a:t>Development platform</a:t>
            </a:r>
          </a:p>
          <a:p>
            <a:pPr marL="793750" indent="-793750">
              <a:buSzPct val="75000"/>
              <a:buChar char="•"/>
            </a:pPr>
            <a:endParaRPr/>
          </a:p>
          <a:p>
            <a:pPr marL="793750" indent="-793750">
              <a:buSzPct val="75000"/>
              <a:buChar char="•"/>
            </a:pPr>
            <a:r>
              <a:t>Focused on speed</a:t>
            </a:r>
          </a:p>
          <a:p>
            <a:pPr marL="793750" indent="-793750">
              <a:buSzPct val="75000"/>
              <a:buChar char="•"/>
            </a:pPr>
            <a:endParaRPr/>
          </a:p>
          <a:p>
            <a:pPr marL="793750" indent="-793750">
              <a:buSzPct val="75000"/>
              <a:buChar char="•"/>
            </a:pPr>
            <a:r>
              <a:t>Mobile first</a:t>
            </a:r>
          </a:p>
        </p:txBody>
      </p:sp>
      <p:pic>
        <p:nvPicPr>
          <p:cNvPr id="246" name="pasted-image.png"/>
          <p:cNvPicPr>
            <a:picLocks noChangeAspect="1"/>
          </p:cNvPicPr>
          <p:nvPr/>
        </p:nvPicPr>
        <p:blipFill>
          <a:blip r:embed="rId3">
            <a:alphaModFix amt="65086"/>
            <a:extLst/>
          </a:blip>
          <a:srcRect/>
          <a:stretch>
            <a:fillRect/>
          </a:stretch>
        </p:blipFill>
        <p:spPr>
          <a:xfrm>
            <a:off x="20029661" y="9298842"/>
            <a:ext cx="3557125" cy="3866441"/>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Shape 250"/>
          <p:cNvSpPr>
            <a:spLocks noGrp="1"/>
          </p:cNvSpPr>
          <p:nvPr>
            <p:ph type="ctrTitle" idx="4294967295"/>
          </p:nvPr>
        </p:nvSpPr>
        <p:spPr>
          <a:xfrm>
            <a:off x="3240808" y="763154"/>
            <a:ext cx="18410383" cy="1478396"/>
          </a:xfrm>
          <a:prstGeom prst="rect">
            <a:avLst/>
          </a:prstGeom>
        </p:spPr>
        <p:txBody>
          <a:bodyPr/>
          <a:lstStyle>
            <a:lvl1pPr>
              <a:defRPr sz="9000">
                <a:solidFill>
                  <a:srgbClr val="FFFFFF"/>
                </a:solidFill>
              </a:defRPr>
            </a:lvl1pPr>
          </a:lstStyle>
          <a:p>
            <a:r>
              <a:t>Key differences with AngularJS</a:t>
            </a:r>
          </a:p>
        </p:txBody>
      </p:sp>
      <p:sp>
        <p:nvSpPr>
          <p:cNvPr id="251" name="Shape 251"/>
          <p:cNvSpPr>
            <a:spLocks noGrp="1"/>
          </p:cNvSpPr>
          <p:nvPr>
            <p:ph type="subTitle" idx="4294967295"/>
          </p:nvPr>
        </p:nvSpPr>
        <p:spPr>
          <a:xfrm>
            <a:off x="1778000" y="3620077"/>
            <a:ext cx="21336000" cy="9334501"/>
          </a:xfrm>
          <a:prstGeom prst="rect">
            <a:avLst/>
          </a:prstGeom>
        </p:spPr>
        <p:txBody>
          <a:bodyPr/>
          <a:lstStyle/>
          <a:p>
            <a:pPr marL="793750" indent="-793750">
              <a:buSzPct val="75000"/>
              <a:buChar char="•"/>
            </a:pPr>
            <a:r>
              <a:t>Component-based</a:t>
            </a:r>
          </a:p>
          <a:p>
            <a:pPr marL="793750" indent="-793750">
              <a:buSzPct val="75000"/>
              <a:buChar char="•"/>
            </a:pPr>
            <a:endParaRPr/>
          </a:p>
          <a:p>
            <a:pPr marL="793750" indent="-793750">
              <a:buSzPct val="75000"/>
              <a:buChar char="•"/>
            </a:pPr>
            <a:r>
              <a:t>Faster due to change detection</a:t>
            </a:r>
          </a:p>
          <a:p>
            <a:pPr marL="793750" indent="-793750">
              <a:buSzPct val="75000"/>
              <a:buChar char="•"/>
            </a:pPr>
            <a:endParaRPr/>
          </a:p>
          <a:p>
            <a:pPr marL="793750" indent="-793750">
              <a:buSzPct val="75000"/>
              <a:buChar char="•"/>
            </a:pPr>
            <a:r>
              <a:t>ES6 / Typescript</a:t>
            </a:r>
          </a:p>
        </p:txBody>
      </p:sp>
      <p:pic>
        <p:nvPicPr>
          <p:cNvPr id="252" name="pasted-image.png"/>
          <p:cNvPicPr>
            <a:picLocks noChangeAspect="1"/>
          </p:cNvPicPr>
          <p:nvPr/>
        </p:nvPicPr>
        <p:blipFill>
          <a:blip r:embed="rId3">
            <a:alphaModFix amt="65086"/>
            <a:extLst/>
          </a:blip>
          <a:srcRect/>
          <a:stretch>
            <a:fillRect/>
          </a:stretch>
        </p:blipFill>
        <p:spPr>
          <a:xfrm>
            <a:off x="20029661" y="9298842"/>
            <a:ext cx="3557125" cy="3866441"/>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Shape 256"/>
          <p:cNvSpPr>
            <a:spLocks noGrp="1"/>
          </p:cNvSpPr>
          <p:nvPr>
            <p:ph type="ctrTitle" idx="4294967295"/>
          </p:nvPr>
        </p:nvSpPr>
        <p:spPr>
          <a:xfrm>
            <a:off x="8001813" y="704413"/>
            <a:ext cx="7337723" cy="1478397"/>
          </a:xfrm>
          <a:prstGeom prst="rect">
            <a:avLst/>
          </a:prstGeom>
        </p:spPr>
        <p:txBody>
          <a:bodyPr/>
          <a:lstStyle>
            <a:lvl1pPr>
              <a:defRPr sz="9000">
                <a:solidFill>
                  <a:srgbClr val="FFFFFF"/>
                </a:solidFill>
              </a:defRPr>
            </a:lvl1pPr>
          </a:lstStyle>
          <a:p>
            <a:r>
              <a:t>Typescript?</a:t>
            </a:r>
          </a:p>
        </p:txBody>
      </p:sp>
      <p:sp>
        <p:nvSpPr>
          <p:cNvPr id="257" name="Shape 257"/>
          <p:cNvSpPr/>
          <p:nvPr/>
        </p:nvSpPr>
        <p:spPr>
          <a:xfrm>
            <a:off x="6262976" y="2786657"/>
            <a:ext cx="10404211" cy="10404211"/>
          </a:xfrm>
          <a:prstGeom prst="ellipse">
            <a:avLst/>
          </a:prstGeom>
          <a:solidFill>
            <a:srgbClr val="97286F"/>
          </a:solidFill>
          <a:ln w="12700">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58" name="Shape 258"/>
          <p:cNvSpPr/>
          <p:nvPr/>
        </p:nvSpPr>
        <p:spPr>
          <a:xfrm>
            <a:off x="7533248" y="5106923"/>
            <a:ext cx="7863667" cy="7863666"/>
          </a:xfrm>
          <a:prstGeom prst="ellipse">
            <a:avLst/>
          </a:prstGeom>
          <a:solidFill>
            <a:srgbClr val="E4315C"/>
          </a:solidFill>
          <a:ln w="12700">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59" name="Shape 259"/>
          <p:cNvSpPr/>
          <p:nvPr/>
        </p:nvSpPr>
        <p:spPr>
          <a:xfrm>
            <a:off x="8774149" y="7380956"/>
            <a:ext cx="5381864" cy="5381864"/>
          </a:xfrm>
          <a:prstGeom prst="ellipse">
            <a:avLst/>
          </a:prstGeom>
          <a:solidFill>
            <a:srgbClr val="ACD364"/>
          </a:solidFill>
          <a:ln w="12700">
            <a:miter lim="400000"/>
          </a:ln>
        </p:spPr>
        <p:txBody>
          <a:bodyPr lIns="50800" tIns="50800" rIns="50800" bIns="50800" anchor="ctr"/>
          <a:lstStyle/>
          <a:p>
            <a:pPr algn="ctr">
              <a:lnSpc>
                <a:spcPct val="100000"/>
              </a:lnSpc>
              <a:defRPr sz="3200">
                <a:solidFill>
                  <a:srgbClr val="000000"/>
                </a:solidFill>
                <a:latin typeface="Helvetica Light"/>
                <a:ea typeface="Helvetica Light"/>
                <a:cs typeface="Helvetica Light"/>
                <a:sym typeface="Helvetica Light"/>
              </a:defRPr>
            </a:pPr>
            <a:endParaRPr/>
          </a:p>
        </p:txBody>
      </p:sp>
      <p:sp>
        <p:nvSpPr>
          <p:cNvPr id="260" name="Shape 260"/>
          <p:cNvSpPr/>
          <p:nvPr/>
        </p:nvSpPr>
        <p:spPr>
          <a:xfrm>
            <a:off x="9171238" y="3703827"/>
            <a:ext cx="4587686" cy="82099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Typescript</a:t>
            </a:r>
          </a:p>
        </p:txBody>
      </p:sp>
      <p:sp>
        <p:nvSpPr>
          <p:cNvPr id="261" name="Shape 261"/>
          <p:cNvSpPr/>
          <p:nvPr/>
        </p:nvSpPr>
        <p:spPr>
          <a:xfrm>
            <a:off x="10593988" y="6045836"/>
            <a:ext cx="1742187" cy="82099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ES6</a:t>
            </a:r>
          </a:p>
        </p:txBody>
      </p:sp>
      <p:sp>
        <p:nvSpPr>
          <p:cNvPr id="262" name="Shape 262"/>
          <p:cNvSpPr/>
          <p:nvPr/>
        </p:nvSpPr>
        <p:spPr>
          <a:xfrm>
            <a:off x="10607195" y="8134129"/>
            <a:ext cx="1715771" cy="820992"/>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ES5</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259"/>
                                        </p:tgtEl>
                                        <p:attrNameLst>
                                          <p:attrName>style.visibility</p:attrName>
                                        </p:attrNameLst>
                                      </p:cBhvr>
                                      <p:to>
                                        <p:strVal val="visible"/>
                                      </p:to>
                                    </p:set>
                                    <p:anim calcmode="lin" valueType="num">
                                      <p:cBhvr>
                                        <p:cTn id="7" dur="750" fill="hold"/>
                                        <p:tgtEl>
                                          <p:spTgt spid="259"/>
                                        </p:tgtEl>
                                        <p:attrNameLst>
                                          <p:attrName>ppt_w</p:attrName>
                                        </p:attrNameLst>
                                      </p:cBhvr>
                                      <p:tavLst>
                                        <p:tav tm="0">
                                          <p:val>
                                            <p:fltVal val="0"/>
                                          </p:val>
                                        </p:tav>
                                        <p:tav tm="100000">
                                          <p:val>
                                            <p:strVal val="#ppt_w"/>
                                          </p:val>
                                        </p:tav>
                                      </p:tavLst>
                                    </p:anim>
                                    <p:anim calcmode="lin" valueType="num">
                                      <p:cBhvr>
                                        <p:cTn id="8" dur="750" fill="hold"/>
                                        <p:tgtEl>
                                          <p:spTgt spid="259"/>
                                        </p:tgtEl>
                                        <p:attrNameLst>
                                          <p:attrName>ppt_h</p:attrName>
                                        </p:attrNameLst>
                                      </p:cBhvr>
                                      <p:tavLst>
                                        <p:tav tm="0">
                                          <p:val>
                                            <p:fltVal val="0"/>
                                          </p:val>
                                        </p:tav>
                                        <p:tav tm="100000">
                                          <p:val>
                                            <p:strVal val="#ppt_h"/>
                                          </p:val>
                                        </p:tav>
                                      </p:tavLst>
                                    </p:anim>
                                  </p:childTnLst>
                                </p:cTn>
                              </p:par>
                            </p:childTnLst>
                          </p:cTn>
                        </p:par>
                        <p:par>
                          <p:cTn id="9" fill="hold">
                            <p:stCondLst>
                              <p:cond delay="750"/>
                            </p:stCondLst>
                            <p:childTnLst>
                              <p:par>
                                <p:cTn id="10" presetID="23" presetClass="entr" presetSubtype="16" fill="hold" grpId="2" nodeType="afterEffect">
                                  <p:stCondLst>
                                    <p:cond delay="0"/>
                                  </p:stCondLst>
                                  <p:iterate>
                                    <p:tmAbs val="0"/>
                                  </p:iterate>
                                  <p:childTnLst>
                                    <p:set>
                                      <p:cBhvr>
                                        <p:cTn id="11" fill="hold"/>
                                        <p:tgtEl>
                                          <p:spTgt spid="262"/>
                                        </p:tgtEl>
                                        <p:attrNameLst>
                                          <p:attrName>style.visibility</p:attrName>
                                        </p:attrNameLst>
                                      </p:cBhvr>
                                      <p:to>
                                        <p:strVal val="visible"/>
                                      </p:to>
                                    </p:set>
                                    <p:anim calcmode="lin" valueType="num">
                                      <p:cBhvr>
                                        <p:cTn id="12" dur="750" fill="hold"/>
                                        <p:tgtEl>
                                          <p:spTgt spid="262"/>
                                        </p:tgtEl>
                                        <p:attrNameLst>
                                          <p:attrName>ppt_w</p:attrName>
                                        </p:attrNameLst>
                                      </p:cBhvr>
                                      <p:tavLst>
                                        <p:tav tm="0">
                                          <p:val>
                                            <p:fltVal val="0"/>
                                          </p:val>
                                        </p:tav>
                                        <p:tav tm="100000">
                                          <p:val>
                                            <p:strVal val="#ppt_w"/>
                                          </p:val>
                                        </p:tav>
                                      </p:tavLst>
                                    </p:anim>
                                    <p:anim calcmode="lin" valueType="num">
                                      <p:cBhvr>
                                        <p:cTn id="13" dur="750" fill="hold"/>
                                        <p:tgtEl>
                                          <p:spTgt spid="262"/>
                                        </p:tgtEl>
                                        <p:attrNameLst>
                                          <p:attrName>ppt_h</p:attrName>
                                        </p:attrNameLst>
                                      </p:cBhvr>
                                      <p:tavLst>
                                        <p:tav tm="0">
                                          <p:val>
                                            <p:fltVal val="0"/>
                                          </p:val>
                                        </p:tav>
                                        <p:tav tm="100000">
                                          <p:val>
                                            <p:strVal val="#ppt_h"/>
                                          </p:val>
                                        </p:tav>
                                      </p:tavLst>
                                    </p:anim>
                                  </p:childTnLst>
                                </p:cTn>
                              </p:par>
                            </p:childTnLst>
                          </p:cTn>
                        </p:par>
                        <p:par>
                          <p:cTn id="14" fill="hold">
                            <p:stCondLst>
                              <p:cond delay="1500"/>
                            </p:stCondLst>
                            <p:childTnLst>
                              <p:par>
                                <p:cTn id="15" presetID="23" presetClass="entr" presetSubtype="16" fill="hold" grpId="3" nodeType="afterEffect">
                                  <p:stCondLst>
                                    <p:cond delay="0"/>
                                  </p:stCondLst>
                                  <p:iterate>
                                    <p:tmAbs val="0"/>
                                  </p:iterate>
                                  <p:childTnLst>
                                    <p:set>
                                      <p:cBhvr>
                                        <p:cTn id="16" fill="hold"/>
                                        <p:tgtEl>
                                          <p:spTgt spid="258"/>
                                        </p:tgtEl>
                                        <p:attrNameLst>
                                          <p:attrName>style.visibility</p:attrName>
                                        </p:attrNameLst>
                                      </p:cBhvr>
                                      <p:to>
                                        <p:strVal val="visible"/>
                                      </p:to>
                                    </p:set>
                                    <p:anim calcmode="lin" valueType="num">
                                      <p:cBhvr>
                                        <p:cTn id="17" dur="750" fill="hold"/>
                                        <p:tgtEl>
                                          <p:spTgt spid="258"/>
                                        </p:tgtEl>
                                        <p:attrNameLst>
                                          <p:attrName>ppt_w</p:attrName>
                                        </p:attrNameLst>
                                      </p:cBhvr>
                                      <p:tavLst>
                                        <p:tav tm="0">
                                          <p:val>
                                            <p:fltVal val="0"/>
                                          </p:val>
                                        </p:tav>
                                        <p:tav tm="100000">
                                          <p:val>
                                            <p:strVal val="#ppt_w"/>
                                          </p:val>
                                        </p:tav>
                                      </p:tavLst>
                                    </p:anim>
                                    <p:anim calcmode="lin" valueType="num">
                                      <p:cBhvr>
                                        <p:cTn id="18" dur="750" fill="hold"/>
                                        <p:tgtEl>
                                          <p:spTgt spid="258"/>
                                        </p:tgtEl>
                                        <p:attrNameLst>
                                          <p:attrName>ppt_h</p:attrName>
                                        </p:attrNameLst>
                                      </p:cBhvr>
                                      <p:tavLst>
                                        <p:tav tm="0">
                                          <p:val>
                                            <p:fltVal val="0"/>
                                          </p:val>
                                        </p:tav>
                                        <p:tav tm="100000">
                                          <p:val>
                                            <p:strVal val="#ppt_h"/>
                                          </p:val>
                                        </p:tav>
                                      </p:tavLst>
                                    </p:anim>
                                  </p:childTnLst>
                                </p:cTn>
                              </p:par>
                            </p:childTnLst>
                          </p:cTn>
                        </p:par>
                        <p:par>
                          <p:cTn id="19" fill="hold">
                            <p:stCondLst>
                              <p:cond delay="2250"/>
                            </p:stCondLst>
                            <p:childTnLst>
                              <p:par>
                                <p:cTn id="20" presetID="23" presetClass="entr" presetSubtype="16" fill="hold" grpId="4" nodeType="afterEffect">
                                  <p:stCondLst>
                                    <p:cond delay="0"/>
                                  </p:stCondLst>
                                  <p:iterate>
                                    <p:tmAbs val="0"/>
                                  </p:iterate>
                                  <p:childTnLst>
                                    <p:set>
                                      <p:cBhvr>
                                        <p:cTn id="21" fill="hold"/>
                                        <p:tgtEl>
                                          <p:spTgt spid="261"/>
                                        </p:tgtEl>
                                        <p:attrNameLst>
                                          <p:attrName>style.visibility</p:attrName>
                                        </p:attrNameLst>
                                      </p:cBhvr>
                                      <p:to>
                                        <p:strVal val="visible"/>
                                      </p:to>
                                    </p:set>
                                    <p:anim calcmode="lin" valueType="num">
                                      <p:cBhvr>
                                        <p:cTn id="22" dur="750" fill="hold"/>
                                        <p:tgtEl>
                                          <p:spTgt spid="261"/>
                                        </p:tgtEl>
                                        <p:attrNameLst>
                                          <p:attrName>ppt_w</p:attrName>
                                        </p:attrNameLst>
                                      </p:cBhvr>
                                      <p:tavLst>
                                        <p:tav tm="0">
                                          <p:val>
                                            <p:fltVal val="0"/>
                                          </p:val>
                                        </p:tav>
                                        <p:tav tm="100000">
                                          <p:val>
                                            <p:strVal val="#ppt_w"/>
                                          </p:val>
                                        </p:tav>
                                      </p:tavLst>
                                    </p:anim>
                                    <p:anim calcmode="lin" valueType="num">
                                      <p:cBhvr>
                                        <p:cTn id="23" dur="750" fill="hold"/>
                                        <p:tgtEl>
                                          <p:spTgt spid="261"/>
                                        </p:tgtEl>
                                        <p:attrNameLst>
                                          <p:attrName>ppt_h</p:attrName>
                                        </p:attrNameLst>
                                      </p:cBhvr>
                                      <p:tavLst>
                                        <p:tav tm="0">
                                          <p:val>
                                            <p:fltVal val="0"/>
                                          </p:val>
                                        </p:tav>
                                        <p:tav tm="100000">
                                          <p:val>
                                            <p:strVal val="#ppt_h"/>
                                          </p:val>
                                        </p:tav>
                                      </p:tavLst>
                                    </p:anim>
                                  </p:childTnLst>
                                </p:cTn>
                              </p:par>
                            </p:childTnLst>
                          </p:cTn>
                        </p:par>
                        <p:par>
                          <p:cTn id="24" fill="hold">
                            <p:stCondLst>
                              <p:cond delay="3000"/>
                            </p:stCondLst>
                            <p:childTnLst>
                              <p:par>
                                <p:cTn id="25" presetID="23" presetClass="entr" presetSubtype="16" fill="hold" grpId="5" nodeType="afterEffect">
                                  <p:stCondLst>
                                    <p:cond delay="0"/>
                                  </p:stCondLst>
                                  <p:iterate>
                                    <p:tmAbs val="0"/>
                                  </p:iterate>
                                  <p:childTnLst>
                                    <p:set>
                                      <p:cBhvr>
                                        <p:cTn id="26" fill="hold"/>
                                        <p:tgtEl>
                                          <p:spTgt spid="257"/>
                                        </p:tgtEl>
                                        <p:attrNameLst>
                                          <p:attrName>style.visibility</p:attrName>
                                        </p:attrNameLst>
                                      </p:cBhvr>
                                      <p:to>
                                        <p:strVal val="visible"/>
                                      </p:to>
                                    </p:set>
                                    <p:anim calcmode="lin" valueType="num">
                                      <p:cBhvr>
                                        <p:cTn id="27" dur="750" fill="hold"/>
                                        <p:tgtEl>
                                          <p:spTgt spid="257"/>
                                        </p:tgtEl>
                                        <p:attrNameLst>
                                          <p:attrName>ppt_w</p:attrName>
                                        </p:attrNameLst>
                                      </p:cBhvr>
                                      <p:tavLst>
                                        <p:tav tm="0">
                                          <p:val>
                                            <p:fltVal val="0"/>
                                          </p:val>
                                        </p:tav>
                                        <p:tav tm="100000">
                                          <p:val>
                                            <p:strVal val="#ppt_w"/>
                                          </p:val>
                                        </p:tav>
                                      </p:tavLst>
                                    </p:anim>
                                    <p:anim calcmode="lin" valueType="num">
                                      <p:cBhvr>
                                        <p:cTn id="28" dur="750" fill="hold"/>
                                        <p:tgtEl>
                                          <p:spTgt spid="257"/>
                                        </p:tgtEl>
                                        <p:attrNameLst>
                                          <p:attrName>ppt_h</p:attrName>
                                        </p:attrNameLst>
                                      </p:cBhvr>
                                      <p:tavLst>
                                        <p:tav tm="0">
                                          <p:val>
                                            <p:fltVal val="0"/>
                                          </p:val>
                                        </p:tav>
                                        <p:tav tm="100000">
                                          <p:val>
                                            <p:strVal val="#ppt_h"/>
                                          </p:val>
                                        </p:tav>
                                      </p:tavLst>
                                    </p:anim>
                                  </p:childTnLst>
                                </p:cTn>
                              </p:par>
                            </p:childTnLst>
                          </p:cTn>
                        </p:par>
                        <p:par>
                          <p:cTn id="29" fill="hold">
                            <p:stCondLst>
                              <p:cond delay="3750"/>
                            </p:stCondLst>
                            <p:childTnLst>
                              <p:par>
                                <p:cTn id="30" presetID="23" presetClass="entr" presetSubtype="16" fill="hold" grpId="6" nodeType="afterEffect">
                                  <p:stCondLst>
                                    <p:cond delay="0"/>
                                  </p:stCondLst>
                                  <p:iterate>
                                    <p:tmAbs val="0"/>
                                  </p:iterate>
                                  <p:childTnLst>
                                    <p:set>
                                      <p:cBhvr>
                                        <p:cTn id="31" fill="hold"/>
                                        <p:tgtEl>
                                          <p:spTgt spid="260"/>
                                        </p:tgtEl>
                                        <p:attrNameLst>
                                          <p:attrName>style.visibility</p:attrName>
                                        </p:attrNameLst>
                                      </p:cBhvr>
                                      <p:to>
                                        <p:strVal val="visible"/>
                                      </p:to>
                                    </p:set>
                                    <p:anim calcmode="lin" valueType="num">
                                      <p:cBhvr>
                                        <p:cTn id="32" dur="750" fill="hold"/>
                                        <p:tgtEl>
                                          <p:spTgt spid="260"/>
                                        </p:tgtEl>
                                        <p:attrNameLst>
                                          <p:attrName>ppt_w</p:attrName>
                                        </p:attrNameLst>
                                      </p:cBhvr>
                                      <p:tavLst>
                                        <p:tav tm="0">
                                          <p:val>
                                            <p:fltVal val="0"/>
                                          </p:val>
                                        </p:tav>
                                        <p:tav tm="100000">
                                          <p:val>
                                            <p:strVal val="#ppt_w"/>
                                          </p:val>
                                        </p:tav>
                                      </p:tavLst>
                                    </p:anim>
                                    <p:anim calcmode="lin" valueType="num">
                                      <p:cBhvr>
                                        <p:cTn id="33" dur="750" fill="hold"/>
                                        <p:tgtEl>
                                          <p:spTgt spid="26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7" grpId="5" animBg="1" advAuto="0"/>
      <p:bldP spid="258" grpId="3" animBg="1" advAuto="0"/>
      <p:bldP spid="259" grpId="1" animBg="1" advAuto="0"/>
      <p:bldP spid="260" grpId="6" animBg="1" advAuto="0"/>
      <p:bldP spid="261" grpId="4" animBg="1" advAuto="0"/>
      <p:bldP spid="262" grpId="2" animBg="1" advAuto="0"/>
    </p:bldLst>
  </p:timing>
</p:sld>
</file>

<file path=ppt/theme/theme1.xml><?xml version="1.0" encoding="utf-8"?>
<a:theme xmlns:a="http://schemas.openxmlformats.org/drawingml/2006/main" name="White">
  <a:themeElements>
    <a:clrScheme name="White">
      <a:dk1>
        <a:srgbClr val="FFFFFF"/>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otham Bold"/>
        <a:ea typeface="Gotham Bold"/>
        <a:cs typeface="Gotham Bold"/>
      </a:majorFont>
      <a:minorFont>
        <a:latin typeface="Gotham Bold"/>
        <a:ea typeface="Gotham Bold"/>
        <a:cs typeface="Gotham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3A0C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50000"/>
          </a:lnSpc>
          <a:spcBef>
            <a:spcPts val="0"/>
          </a:spcBef>
          <a:spcAft>
            <a:spcPts val="0"/>
          </a:spcAft>
          <a:buClrTx/>
          <a:buSzTx/>
          <a:buFontTx/>
          <a:buNone/>
          <a:tabLst/>
          <a:defRPr kumimoji="0" sz="6500" b="0" i="0" u="none" strike="noStrike" cap="none" spc="0" normalizeH="0" baseline="0">
            <a:ln>
              <a:noFill/>
            </a:ln>
            <a:solidFill>
              <a:srgbClr val="FFFFFF"/>
            </a:solidFill>
            <a:effectLst/>
            <a:uFillTx/>
            <a:latin typeface="+mn-lt"/>
            <a:ea typeface="+mn-ea"/>
            <a:cs typeface="+mn-cs"/>
            <a:sym typeface="Gotham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otham Bold"/>
        <a:ea typeface="Gotham Bold"/>
        <a:cs typeface="Gotham Bold"/>
      </a:majorFont>
      <a:minorFont>
        <a:latin typeface="Gotham Bold"/>
        <a:ea typeface="Gotham Bold"/>
        <a:cs typeface="Gotham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3A0C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50000"/>
          </a:lnSpc>
          <a:spcBef>
            <a:spcPts val="0"/>
          </a:spcBef>
          <a:spcAft>
            <a:spcPts val="0"/>
          </a:spcAft>
          <a:buClrTx/>
          <a:buSzTx/>
          <a:buFontTx/>
          <a:buNone/>
          <a:tabLst/>
          <a:defRPr kumimoji="0" sz="6500" b="0" i="0" u="none" strike="noStrike" cap="none" spc="0" normalizeH="0" baseline="0">
            <a:ln>
              <a:noFill/>
            </a:ln>
            <a:solidFill>
              <a:srgbClr val="FFFFFF"/>
            </a:solidFill>
            <a:effectLst/>
            <a:uFillTx/>
            <a:latin typeface="+mn-lt"/>
            <a:ea typeface="+mn-ea"/>
            <a:cs typeface="+mn-cs"/>
            <a:sym typeface="Gotham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1682</Words>
  <Application>Microsoft Office PowerPoint</Application>
  <PresentationFormat>Custom</PresentationFormat>
  <Paragraphs>380</Paragraphs>
  <Slides>38</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Gotham Bold</vt:lpstr>
      <vt:lpstr>Gotham Book</vt:lpstr>
      <vt:lpstr>Helvetica</vt:lpstr>
      <vt:lpstr>Helvetica Light</vt:lpstr>
      <vt:lpstr>Helvetica Neue</vt:lpstr>
      <vt:lpstr>White</vt:lpstr>
      <vt:lpstr>PowerPoint Presentation</vt:lpstr>
      <vt:lpstr>Me?</vt:lpstr>
      <vt:lpstr>PowerPoint Presentation</vt:lpstr>
      <vt:lpstr>PowerPoint Presentation</vt:lpstr>
      <vt:lpstr>Traditional</vt:lpstr>
      <vt:lpstr>SPA</vt:lpstr>
      <vt:lpstr>Angular 2</vt:lpstr>
      <vt:lpstr>Key differences with AngularJS</vt:lpstr>
      <vt:lpstr>Typescript?</vt:lpstr>
      <vt:lpstr>Components, components and components</vt:lpstr>
      <vt:lpstr>Why think in components?</vt:lpstr>
      <vt:lpstr>Example</vt:lpstr>
      <vt:lpstr>What are we building today?</vt:lpstr>
      <vt:lpstr>PowerPoint Presentation</vt:lpstr>
      <vt:lpstr>Declaring a component</vt:lpstr>
      <vt:lpstr>Inputs and outputs</vt:lpstr>
      <vt:lpstr>Inputs</vt:lpstr>
      <vt:lpstr>Outputs (text-input)</vt:lpstr>
      <vt:lpstr>Outputs (chat)</vt:lpstr>
      <vt:lpstr>Angular CLI</vt:lpstr>
      <vt:lpstr>Exercise time!</vt:lpstr>
      <vt:lpstr>Component Lifecycle hooks</vt:lpstr>
      <vt:lpstr>Lifecycle hooks</vt:lpstr>
      <vt:lpstr>Services</vt:lpstr>
      <vt:lpstr>Services</vt:lpstr>
      <vt:lpstr>Services</vt:lpstr>
      <vt:lpstr>Services</vt:lpstr>
      <vt:lpstr>Services: Observables</vt:lpstr>
      <vt:lpstr>Services: Observables</vt:lpstr>
      <vt:lpstr>Services: Observables</vt:lpstr>
      <vt:lpstr>PowerPoint Presentation</vt:lpstr>
      <vt:lpstr>Exercise time!</vt:lpstr>
      <vt:lpstr>NgModules</vt:lpstr>
      <vt:lpstr>NgModules: example</vt:lpstr>
      <vt:lpstr>NgModules: example</vt:lpstr>
      <vt:lpstr>NgModules: lazy loading</vt:lpstr>
      <vt:lpstr>Smart and dumb components</vt:lpstr>
      <vt:lpstr>Exercise time!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Nicolas</dc:creator>
  <cp:lastModifiedBy>Nicolas BlancoRequejo</cp:lastModifiedBy>
  <cp:revision>1</cp:revision>
  <dcterms:modified xsi:type="dcterms:W3CDTF">2016-10-19T10:16:23Z</dcterms:modified>
</cp:coreProperties>
</file>